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72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320" autoAdjust="0"/>
  </p:normalViewPr>
  <p:slideViewPr>
    <p:cSldViewPr snapToGrid="0">
      <p:cViewPr varScale="1">
        <p:scale>
          <a:sx n="84" d="100"/>
          <a:sy n="84" d="100"/>
        </p:scale>
        <p:origin x="427" y="82"/>
      </p:cViewPr>
      <p:guideLst/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9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7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5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08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3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19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4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72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28AD-7301-4FCA-A0B3-C90E783BAF61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624E-8A61-42CD-BDAC-9727ADAE2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IKPy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 Inverse </a:t>
            </a:r>
            <a:r>
              <a:rPr lang="fr-FR" dirty="0" err="1" smtClean="0"/>
              <a:t>Kinematics</a:t>
            </a:r>
            <a:r>
              <a:rPr lang="fr-FR" dirty="0" smtClean="0"/>
              <a:t> </a:t>
            </a:r>
            <a:r>
              <a:rPr lang="fr-FR" dirty="0" err="1" smtClean="0"/>
              <a:t>toolbox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57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URDF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074" y="1825625"/>
            <a:ext cx="6954982" cy="4351338"/>
          </a:xfrm>
        </p:spPr>
        <p:txBody>
          <a:bodyPr/>
          <a:lstStyle/>
          <a:p>
            <a:r>
              <a:rPr lang="fr-FR" dirty="0" smtClean="0"/>
              <a:t>URDF : XML </a:t>
            </a:r>
            <a:r>
              <a:rPr lang="fr-FR" dirty="0" err="1" smtClean="0"/>
              <a:t>describing</a:t>
            </a:r>
            <a:r>
              <a:rPr lang="fr-FR" dirty="0" smtClean="0"/>
              <a:t> a Robot (as graph)</a:t>
            </a:r>
          </a:p>
          <a:p>
            <a:pPr lvl="1"/>
            <a:r>
              <a:rPr lang="fr-FR" dirty="0" err="1" smtClean="0"/>
              <a:t>Used</a:t>
            </a:r>
            <a:r>
              <a:rPr lang="fr-FR" dirty="0" smtClean="0"/>
              <a:t> by ROS, </a:t>
            </a:r>
            <a:r>
              <a:rPr lang="fr-FR" dirty="0" err="1" smtClean="0"/>
              <a:t>Poppy</a:t>
            </a:r>
            <a:endParaRPr lang="fr-FR" dirty="0" smtClean="0"/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with</a:t>
            </a:r>
            <a:r>
              <a:rPr lang="fr-FR" dirty="0" smtClean="0"/>
              <a:t> 3D editors</a:t>
            </a:r>
          </a:p>
          <a:p>
            <a:r>
              <a:rPr lang="fr-FR" dirty="0" err="1" smtClean="0"/>
              <a:t>Extract</a:t>
            </a:r>
            <a:r>
              <a:rPr lang="fr-FR" dirty="0" smtClean="0"/>
              <a:t> a </a:t>
            </a:r>
            <a:r>
              <a:rPr lang="fr-FR" dirty="0" err="1" smtClean="0"/>
              <a:t>chain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URDF </a:t>
            </a:r>
            <a:r>
              <a:rPr lang="fr-FR" dirty="0" err="1" smtClean="0"/>
              <a:t>topology</a:t>
            </a:r>
            <a:endParaRPr lang="fr-FR" dirty="0" smtClean="0"/>
          </a:p>
          <a:p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precision</a:t>
            </a:r>
            <a:r>
              <a:rPr lang="fr-FR" dirty="0" smtClean="0"/>
              <a:t> : No limitation at the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47" y="1443542"/>
            <a:ext cx="3595658" cy="44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5300"/>
            <a:ext cx="10515600" cy="1325563"/>
          </a:xfrm>
        </p:spPr>
        <p:txBody>
          <a:bodyPr/>
          <a:lstStyle/>
          <a:p>
            <a:r>
              <a:rPr lang="fr-FR" dirty="0" smtClean="0"/>
              <a:t>3D </a:t>
            </a:r>
            <a:r>
              <a:rPr lang="fr-FR" dirty="0" err="1" smtClean="0"/>
              <a:t>Plotting</a:t>
            </a:r>
            <a:r>
              <a:rPr lang="fr-FR" dirty="0" smtClean="0"/>
              <a:t> of the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800745"/>
          </a:xfrm>
        </p:spPr>
        <p:txBody>
          <a:bodyPr/>
          <a:lstStyle/>
          <a:p>
            <a:r>
              <a:rPr lang="fr-FR" dirty="0" smtClean="0"/>
              <a:t>Method plot() : </a:t>
            </a:r>
            <a:r>
              <a:rPr lang="fr-FR" dirty="0" err="1" smtClean="0"/>
              <a:t>Matplotlib</a:t>
            </a:r>
            <a:r>
              <a:rPr lang="fr-FR" dirty="0" smtClean="0"/>
              <a:t> 3D </a:t>
            </a:r>
            <a:r>
              <a:rPr lang="fr-FR" dirty="0" err="1" smtClean="0"/>
              <a:t>view</a:t>
            </a:r>
            <a:endParaRPr lang="fr-FR" dirty="0" smtClean="0"/>
          </a:p>
          <a:p>
            <a:r>
              <a:rPr lang="fr-FR" dirty="0" err="1" smtClean="0"/>
              <a:t>Standalone</a:t>
            </a:r>
            <a:r>
              <a:rPr lang="fr-FR" dirty="0" smtClean="0"/>
              <a:t> use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55" y="1938953"/>
            <a:ext cx="7077000" cy="461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IKPy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9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lightweight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install</a:t>
            </a:r>
            <a:r>
              <a:rPr lang="fr-FR" dirty="0" smtClean="0"/>
              <a:t> : </a:t>
            </a:r>
            <a:r>
              <a:rPr lang="fr-FR" dirty="0" err="1" smtClean="0"/>
              <a:t>Pip</a:t>
            </a:r>
            <a:r>
              <a:rPr lang="fr-FR" dirty="0" smtClean="0"/>
              <a:t> or </a:t>
            </a:r>
            <a:r>
              <a:rPr lang="fr-FR" dirty="0" err="1" smtClean="0"/>
              <a:t>Conda</a:t>
            </a:r>
            <a:endParaRPr lang="fr-FR" dirty="0" smtClean="0"/>
          </a:p>
          <a:p>
            <a:r>
              <a:rPr lang="fr-FR" dirty="0" smtClean="0"/>
              <a:t>No compilation </a:t>
            </a:r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Compatibility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Python 2/3</a:t>
            </a:r>
          </a:p>
          <a:p>
            <a:r>
              <a:rPr lang="fr-FR" dirty="0" err="1" smtClean="0"/>
              <a:t>Dependencies</a:t>
            </a:r>
            <a:r>
              <a:rPr lang="fr-FR" dirty="0" smtClean="0"/>
              <a:t> : </a:t>
            </a:r>
            <a:r>
              <a:rPr lang="fr-FR" dirty="0" err="1" smtClean="0"/>
              <a:t>Scipy</a:t>
            </a:r>
            <a:r>
              <a:rPr lang="fr-FR" dirty="0"/>
              <a:t> </a:t>
            </a:r>
            <a:r>
              <a:rPr lang="fr-FR" dirty="0" smtClean="0"/>
              <a:t>/ </a:t>
            </a:r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Sympy</a:t>
            </a:r>
            <a:endParaRPr lang="fr-FR" dirty="0" smtClean="0"/>
          </a:p>
          <a:p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enough</a:t>
            </a:r>
            <a:r>
              <a:rPr lang="fr-FR" dirty="0" smtClean="0"/>
              <a:t> for Embedded </a:t>
            </a:r>
            <a:r>
              <a:rPr lang="fr-FR" dirty="0" err="1" smtClean="0"/>
              <a:t>systems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60" y="1825625"/>
            <a:ext cx="2811394" cy="7456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8" y="3879273"/>
            <a:ext cx="3689569" cy="21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7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Developer</a:t>
            </a:r>
            <a:r>
              <a:rPr lang="fr-FR" dirty="0" smtClean="0"/>
              <a:t>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927" y="1690688"/>
            <a:ext cx="5975927" cy="4501284"/>
          </a:xfrm>
        </p:spPr>
        <p:txBody>
          <a:bodyPr/>
          <a:lstStyle/>
          <a:p>
            <a:r>
              <a:rPr lang="fr-FR" dirty="0" smtClean="0"/>
              <a:t>API to </a:t>
            </a:r>
            <a:r>
              <a:rPr lang="fr-FR" dirty="0" err="1" smtClean="0"/>
              <a:t>customize</a:t>
            </a:r>
            <a:r>
              <a:rPr lang="fr-FR" dirty="0" smtClean="0"/>
              <a:t> </a:t>
            </a:r>
            <a:r>
              <a:rPr lang="fr-FR" dirty="0" err="1" smtClean="0"/>
              <a:t>IKPy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New </a:t>
            </a:r>
            <a:r>
              <a:rPr lang="fr-FR" dirty="0" err="1" smtClean="0"/>
              <a:t>representations</a:t>
            </a:r>
            <a:endParaRPr lang="fr-FR" dirty="0" smtClean="0"/>
          </a:p>
          <a:p>
            <a:pPr lvl="1"/>
            <a:r>
              <a:rPr lang="fr-FR" dirty="0" smtClean="0"/>
              <a:t>URDF</a:t>
            </a:r>
          </a:p>
          <a:p>
            <a:pPr lvl="1"/>
            <a:r>
              <a:rPr lang="fr-FR" dirty="0" smtClean="0"/>
              <a:t>DH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New Inverse </a:t>
            </a:r>
            <a:r>
              <a:rPr lang="fr-FR" dirty="0" err="1" smtClean="0"/>
              <a:t>Kinematics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  <a:p>
            <a:pPr lvl="1"/>
            <a:r>
              <a:rPr lang="fr-FR" dirty="0" smtClean="0"/>
              <a:t>New </a:t>
            </a:r>
            <a:r>
              <a:rPr lang="fr-FR" dirty="0" err="1" smtClean="0"/>
              <a:t>constraints</a:t>
            </a:r>
            <a:r>
              <a:rPr lang="fr-FR" dirty="0" smtClean="0"/>
              <a:t> : effort, speed</a:t>
            </a:r>
          </a:p>
          <a:p>
            <a:pPr lvl="1"/>
            <a:r>
              <a:rPr lang="fr-FR" dirty="0" smtClean="0"/>
              <a:t>New </a:t>
            </a:r>
            <a:r>
              <a:rPr lang="fr-FR" dirty="0" err="1" smtClean="0"/>
              <a:t>solvers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2" y="2445563"/>
            <a:ext cx="5016858" cy="29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6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Last </a:t>
            </a:r>
            <a:r>
              <a:rPr lang="fr-FR" dirty="0" err="1" smtClean="0"/>
              <a:t>features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source</a:t>
            </a:r>
          </a:p>
          <a:p>
            <a:r>
              <a:rPr lang="fr-FR" dirty="0" smtClean="0"/>
              <a:t>Online documentation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34" y="1480034"/>
            <a:ext cx="2129171" cy="5562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34" y="3286125"/>
            <a:ext cx="4891223" cy="26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Last </a:t>
            </a:r>
            <a:r>
              <a:rPr lang="fr-FR" dirty="0" err="1" smtClean="0"/>
              <a:t>features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Tutorials</a:t>
            </a:r>
            <a:r>
              <a:rPr lang="fr-FR" dirty="0" smtClean="0"/>
              <a:t> and notebooks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82" y="729672"/>
            <a:ext cx="4525818" cy="5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8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Pypot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integrated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Pypot</a:t>
            </a:r>
            <a:endParaRPr lang="fr-FR" dirty="0" smtClean="0"/>
          </a:p>
          <a:p>
            <a:r>
              <a:rPr lang="fr-FR" dirty="0" err="1" smtClean="0"/>
              <a:t>Chains</a:t>
            </a:r>
            <a:r>
              <a:rPr lang="fr-FR" dirty="0" smtClean="0"/>
              <a:t> = </a:t>
            </a:r>
            <a:r>
              <a:rPr lang="fr-FR" dirty="0" err="1" smtClean="0"/>
              <a:t>attributes</a:t>
            </a:r>
            <a:r>
              <a:rPr lang="fr-FR" dirty="0" smtClean="0"/>
              <a:t> of </a:t>
            </a:r>
            <a:r>
              <a:rPr lang="fr-FR" dirty="0" err="1" smtClean="0"/>
              <a:t>creatures</a:t>
            </a:r>
            <a:endParaRPr lang="fr-FR" dirty="0" smtClean="0"/>
          </a:p>
          <a:p>
            <a:pPr lvl="1"/>
            <a:r>
              <a:rPr lang="fr-FR" dirty="0" smtClean="0"/>
              <a:t>Ex of </a:t>
            </a:r>
            <a:r>
              <a:rPr lang="fr-FR" dirty="0" err="1" smtClean="0"/>
              <a:t>Torso</a:t>
            </a:r>
            <a:r>
              <a:rPr lang="fr-FR" dirty="0" smtClean="0"/>
              <a:t> : </a:t>
            </a:r>
            <a:r>
              <a:rPr lang="fr-FR" dirty="0" err="1" smtClean="0"/>
              <a:t>torso.right_arm</a:t>
            </a:r>
            <a:r>
              <a:rPr lang="fr-FR" dirty="0" smtClean="0"/>
              <a:t> / </a:t>
            </a:r>
            <a:r>
              <a:rPr lang="fr-FR" dirty="0" err="1" smtClean="0"/>
              <a:t>torso.left_arm</a:t>
            </a:r>
            <a:endParaRPr lang="fr-FR" dirty="0" smtClean="0"/>
          </a:p>
          <a:p>
            <a:r>
              <a:rPr lang="fr-FR" dirty="0" smtClean="0"/>
              <a:t>IK = </a:t>
            </a:r>
            <a:r>
              <a:rPr lang="fr-FR" dirty="0" err="1" smtClean="0"/>
              <a:t>goto</a:t>
            </a:r>
            <a:r>
              <a:rPr lang="fr-FR" dirty="0" smtClean="0"/>
              <a:t>() </a:t>
            </a:r>
            <a:r>
              <a:rPr lang="fr-FR" dirty="0" err="1" smtClean="0"/>
              <a:t>method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3439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37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Poppy</a:t>
            </a:r>
            <a:r>
              <a:rPr lang="fr-FR" dirty="0" smtClean="0"/>
              <a:t> </a:t>
            </a:r>
            <a:r>
              <a:rPr lang="fr-FR" dirty="0" err="1" smtClean="0"/>
              <a:t>torso</a:t>
            </a:r>
            <a:r>
              <a:rPr lang="fr-FR" dirty="0" smtClean="0"/>
              <a:t> : right hand must </a:t>
            </a:r>
            <a:r>
              <a:rPr lang="fr-FR" dirty="0" err="1" smtClean="0"/>
              <a:t>follow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/>
              <a:t> </a:t>
            </a:r>
            <a:r>
              <a:rPr lang="fr-FR" dirty="0" smtClean="0"/>
              <a:t>hand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IKPy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: </a:t>
            </a:r>
            <a:r>
              <a:rPr lang="fr-FR" dirty="0" err="1" smtClean="0"/>
              <a:t>Demo</a:t>
            </a:r>
            <a:r>
              <a:rPr lang="fr-FR" dirty="0" smtClean="0"/>
              <a:t> on </a:t>
            </a:r>
            <a:r>
              <a:rPr lang="fr-FR" dirty="0" err="1" smtClean="0"/>
              <a:t>ErgoJr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0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inverse kinematics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IKPy</a:t>
            </a:r>
            <a:r>
              <a:rPr lang="en-US" dirty="0" smtClean="0"/>
              <a:t> </a:t>
            </a:r>
            <a:r>
              <a:rPr lang="en-US" dirty="0" err="1" smtClean="0"/>
              <a:t>functionnalities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IKPy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Live Demo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83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Inverse </a:t>
            </a:r>
            <a:r>
              <a:rPr lang="fr-FR" dirty="0" err="1" smtClean="0"/>
              <a:t>Kinematics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8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Inverse </a:t>
            </a:r>
            <a:r>
              <a:rPr lang="fr-FR" dirty="0" err="1" smtClean="0"/>
              <a:t>Kinematics</a:t>
            </a:r>
            <a:r>
              <a:rPr lang="fr-FR" dirty="0" smtClean="0"/>
              <a:t> (IK)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01" y="1852002"/>
            <a:ext cx="7300796" cy="4351338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have : A robot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motor’s</a:t>
            </a:r>
            <a:r>
              <a:rPr lang="fr-FR" dirty="0" smtClean="0"/>
              <a:t> angle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do : move the end </a:t>
            </a:r>
            <a:r>
              <a:rPr lang="fr-FR" dirty="0" err="1" smtClean="0"/>
              <a:t>effector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position</a:t>
            </a:r>
          </a:p>
          <a:p>
            <a:r>
              <a:rPr lang="fr-FR" dirty="0" smtClean="0"/>
              <a:t>How to do </a:t>
            </a:r>
            <a:r>
              <a:rPr lang="fr-FR" dirty="0" err="1" smtClean="0"/>
              <a:t>it</a:t>
            </a:r>
            <a:r>
              <a:rPr lang="fr-FR" dirty="0" smtClean="0"/>
              <a:t> :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motor</a:t>
            </a:r>
            <a:r>
              <a:rPr lang="fr-FR" dirty="0" smtClean="0"/>
              <a:t> angles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96" y="1690687"/>
            <a:ext cx="4602676" cy="35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Desired</a:t>
            </a:r>
            <a:r>
              <a:rPr lang="fr-FR" dirty="0" smtClean="0"/>
              <a:t> </a:t>
            </a:r>
            <a:r>
              <a:rPr lang="fr-FR" dirty="0" err="1" smtClean="0"/>
              <a:t>functionnalities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Compatibility : </a:t>
            </a:r>
          </a:p>
          <a:p>
            <a:pPr lvl="1"/>
            <a:r>
              <a:rPr lang="fr-FR" dirty="0" err="1" smtClean="0"/>
              <a:t>Poppy</a:t>
            </a:r>
            <a:r>
              <a:rPr lang="fr-FR" dirty="0" smtClean="0"/>
              <a:t> </a:t>
            </a:r>
            <a:r>
              <a:rPr lang="fr-FR" dirty="0" err="1" smtClean="0"/>
              <a:t>Humanoid</a:t>
            </a:r>
            <a:r>
              <a:rPr lang="fr-FR" dirty="0" smtClean="0"/>
              <a:t>, </a:t>
            </a:r>
            <a:r>
              <a:rPr lang="fr-FR" dirty="0" err="1" smtClean="0"/>
              <a:t>Torso</a:t>
            </a:r>
            <a:r>
              <a:rPr lang="fr-FR" dirty="0" smtClean="0"/>
              <a:t>, </a:t>
            </a:r>
          </a:p>
          <a:p>
            <a:pPr lvl="1"/>
            <a:r>
              <a:rPr lang="fr-FR" dirty="0" smtClean="0"/>
              <a:t>Baxter</a:t>
            </a:r>
          </a:p>
          <a:p>
            <a:pPr lvl="1"/>
            <a:r>
              <a:rPr lang="fr-FR" dirty="0" err="1" smtClean="0"/>
              <a:t>Human</a:t>
            </a:r>
            <a:endParaRPr lang="fr-FR" dirty="0"/>
          </a:p>
          <a:p>
            <a:pPr lvl="1"/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else</a:t>
            </a:r>
            <a:r>
              <a:rPr lang="fr-FR" dirty="0" smtClean="0"/>
              <a:t>…</a:t>
            </a:r>
            <a:endParaRPr lang="fr-FR" dirty="0"/>
          </a:p>
          <a:p>
            <a:r>
              <a:rPr lang="fr-FR" dirty="0" err="1" smtClean="0"/>
              <a:t>Modularity</a:t>
            </a:r>
            <a:endParaRPr lang="fr-FR" dirty="0" smtClean="0"/>
          </a:p>
          <a:p>
            <a:r>
              <a:rPr lang="fr-FR" dirty="0" err="1" smtClean="0"/>
              <a:t>Plotting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 smtClean="0"/>
          </a:p>
          <a:p>
            <a:r>
              <a:rPr lang="fr-FR" dirty="0" err="1" smtClean="0"/>
              <a:t>Easy</a:t>
            </a:r>
            <a:r>
              <a:rPr lang="fr-FR" dirty="0" smtClean="0"/>
              <a:t> to use and setup</a:t>
            </a:r>
          </a:p>
          <a:p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enough</a:t>
            </a:r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53" y="1469016"/>
            <a:ext cx="6644447" cy="47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FR" dirty="0" err="1" smtClean="0"/>
              <a:t>IKPy</a:t>
            </a:r>
            <a:r>
              <a:rPr lang="fr-FR" dirty="0" smtClean="0"/>
              <a:t> at a </a:t>
            </a:r>
            <a:r>
              <a:rPr lang="fr-FR" dirty="0" err="1" smtClean="0"/>
              <a:t>glance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4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Optimized</a:t>
            </a:r>
            <a:r>
              <a:rPr lang="fr-FR" dirty="0" smtClean="0"/>
              <a:t> computations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7234382" cy="4351338"/>
          </a:xfrm>
        </p:spPr>
        <p:txBody>
          <a:bodyPr/>
          <a:lstStyle/>
          <a:p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C structures</a:t>
            </a:r>
          </a:p>
          <a:p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Forward-Kinematics</a:t>
            </a:r>
            <a:endParaRPr lang="fr-FR" dirty="0" smtClean="0"/>
          </a:p>
          <a:p>
            <a:pPr lvl="1"/>
            <a:r>
              <a:rPr lang="fr-FR" dirty="0" err="1" smtClean="0"/>
              <a:t>Symbolic</a:t>
            </a:r>
            <a:r>
              <a:rPr lang="fr-FR" dirty="0" smtClean="0"/>
              <a:t> </a:t>
            </a:r>
            <a:r>
              <a:rPr lang="fr-FR" dirty="0" err="1" smtClean="0"/>
              <a:t>geometrical</a:t>
            </a:r>
            <a:r>
              <a:rPr lang="fr-FR" dirty="0" smtClean="0"/>
              <a:t> computations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to control the computation </a:t>
            </a:r>
            <a:r>
              <a:rPr lang="fr-FR" dirty="0" err="1" smtClean="0"/>
              <a:t>precision</a:t>
            </a:r>
            <a:endParaRPr lang="fr-FR" dirty="0"/>
          </a:p>
          <a:p>
            <a:pPr lvl="1"/>
            <a:r>
              <a:rPr lang="fr-FR" dirty="0" err="1" smtClean="0"/>
              <a:t>Tradeoff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precision</a:t>
            </a:r>
            <a:r>
              <a:rPr lang="fr-FR" dirty="0" smtClean="0"/>
              <a:t> and speed</a:t>
            </a:r>
            <a:endParaRPr lang="fr-FR" dirty="0"/>
          </a:p>
          <a:p>
            <a:r>
              <a:rPr lang="fr-FR" dirty="0" err="1" smtClean="0"/>
              <a:t>Average</a:t>
            </a:r>
            <a:r>
              <a:rPr lang="fr-FR" dirty="0" smtClean="0"/>
              <a:t> computation time : 7 ms – 50 ms</a:t>
            </a:r>
          </a:p>
          <a:p>
            <a:r>
              <a:rPr lang="fr-FR" dirty="0" err="1" smtClean="0"/>
              <a:t>Special</a:t>
            </a:r>
            <a:r>
              <a:rPr lang="fr-FR" dirty="0" smtClean="0"/>
              <a:t> optimisations :</a:t>
            </a:r>
          </a:p>
          <a:p>
            <a:pPr lvl="1"/>
            <a:r>
              <a:rPr lang="fr-FR" dirty="0" err="1" smtClean="0"/>
              <a:t>Multicore</a:t>
            </a:r>
            <a:r>
              <a:rPr lang="fr-FR" dirty="0" smtClean="0"/>
              <a:t>? (</a:t>
            </a:r>
            <a:r>
              <a:rPr lang="fr-FR" dirty="0" err="1" smtClean="0"/>
              <a:t>Work</a:t>
            </a:r>
            <a:r>
              <a:rPr lang="fr-FR" dirty="0" smtClean="0"/>
              <a:t> in </a:t>
            </a:r>
            <a:r>
              <a:rPr lang="fr-FR" dirty="0" err="1" smtClean="0"/>
              <a:t>progress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Dynamic</a:t>
            </a:r>
            <a:r>
              <a:rPr lang="fr-FR" dirty="0" smtClean="0"/>
              <a:t> IK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38" y="1825625"/>
            <a:ext cx="2083594" cy="7143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02" y="3710818"/>
            <a:ext cx="1666667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4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30017"/>
            <a:ext cx="10515600" cy="4351338"/>
          </a:xfrm>
        </p:spPr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objects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Link ~= A </a:t>
            </a:r>
            <a:r>
              <a:rPr lang="fr-FR" dirty="0" err="1" smtClean="0"/>
              <a:t>motor</a:t>
            </a:r>
            <a:endParaRPr lang="fr-FR" dirty="0" smtClean="0"/>
          </a:p>
          <a:p>
            <a:pPr lvl="1"/>
            <a:r>
              <a:rPr lang="fr-FR" dirty="0" smtClean="0"/>
              <a:t>Chain = </a:t>
            </a:r>
            <a:r>
              <a:rPr lang="fr-FR" dirty="0" err="1" smtClean="0"/>
              <a:t>Ordered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Links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41" y="844604"/>
            <a:ext cx="6518150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3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API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functions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Chain.forward_kinematics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Chain.inverse_kinematics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Active links</a:t>
            </a:r>
          </a:p>
          <a:p>
            <a:pPr lvl="1"/>
            <a:r>
              <a:rPr lang="fr-FR" dirty="0" err="1" smtClean="0"/>
              <a:t>Smoothness</a:t>
            </a:r>
            <a:r>
              <a:rPr lang="fr-FR" dirty="0" smtClean="0"/>
              <a:t> control (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related</a:t>
            </a:r>
            <a:r>
              <a:rPr lang="fr-FR" dirty="0" smtClean="0"/>
              <a:t> to </a:t>
            </a:r>
            <a:r>
              <a:rPr lang="fr-FR" dirty="0" err="1" smtClean="0"/>
              <a:t>precision</a:t>
            </a:r>
            <a:r>
              <a:rPr lang="fr-FR" dirty="0" smtClean="0"/>
              <a:t> control)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4" t="42774" r="17147" b="42118"/>
          <a:stretch/>
        </p:blipFill>
        <p:spPr>
          <a:xfrm>
            <a:off x="6096000" y="2042766"/>
            <a:ext cx="4308761" cy="7187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t="42222" r="16480" b="41684"/>
          <a:stretch/>
        </p:blipFill>
        <p:spPr>
          <a:xfrm>
            <a:off x="6096000" y="3713334"/>
            <a:ext cx="4479635" cy="79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77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343</Words>
  <Application>Microsoft Office PowerPoint</Application>
  <PresentationFormat>Grand écran</PresentationFormat>
  <Paragraphs>87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IKPy</vt:lpstr>
      <vt:lpstr>Outline</vt:lpstr>
      <vt:lpstr>Inverse Kinematics</vt:lpstr>
      <vt:lpstr>Inverse Kinematics (IK)</vt:lpstr>
      <vt:lpstr>Desired functionnalities</vt:lpstr>
      <vt:lpstr>IKPy at a glance</vt:lpstr>
      <vt:lpstr>Optimized computations</vt:lpstr>
      <vt:lpstr>Simple API</vt:lpstr>
      <vt:lpstr>Simple API (2)</vt:lpstr>
      <vt:lpstr>URDF Import</vt:lpstr>
      <vt:lpstr>3D Plotting of the robot</vt:lpstr>
      <vt:lpstr>Using IKPy</vt:lpstr>
      <vt:lpstr>A lightweight library</vt:lpstr>
      <vt:lpstr>Developer API</vt:lpstr>
      <vt:lpstr>Last features (1)</vt:lpstr>
      <vt:lpstr>Last features (2)</vt:lpstr>
      <vt:lpstr>Example : Pypot Integration</vt:lpstr>
      <vt:lpstr>Demo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IKPy</dc:title>
  <dc:creator>Pierre</dc:creator>
  <cp:lastModifiedBy>Pierre</cp:lastModifiedBy>
  <cp:revision>125</cp:revision>
  <dcterms:created xsi:type="dcterms:W3CDTF">2016-01-18T15:09:50Z</dcterms:created>
  <dcterms:modified xsi:type="dcterms:W3CDTF">2016-01-20T22:03:31Z</dcterms:modified>
</cp:coreProperties>
</file>