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embeddedFontLst>
    <p:embeddedFont>
      <p:font typeface="Calibri" panose="020F0502020204030204" pitchFamily="34" charset="0"/>
      <p:regular r:id="rId9"/>
      <p:bold r:id="rId10"/>
      <p:italic r:id="rId11"/>
      <p:boldItalic r:id="rId12"/>
    </p:embeddedFont>
    <p:embeddedFont>
      <p:font typeface="Work Sans" panose="020B060402020202020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5288772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s-ES"/>
              <a:t>Esta diapositiva no se debe modificar, es la portada y debe permanecer igual para todas las presentaciones</a:t>
            </a:r>
            <a:endParaRPr/>
          </a:p>
        </p:txBody>
      </p:sp>
      <p:sp>
        <p:nvSpPr>
          <p:cNvPr id="97" name="Google Shape;9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Calibri"/>
              <a:buNone/>
            </a:pPr>
            <a:fld id="{00000000-1234-1234-1234-123412341234}" type="slidenum">
              <a:rPr lang="es-ES"/>
              <a:t>1</a:t>
            </a:fld>
            <a:endParaRPr/>
          </a:p>
        </p:txBody>
      </p:sp>
    </p:spTree>
    <p:extLst>
      <p:ext uri="{BB962C8B-B14F-4D97-AF65-F5344CB8AC3E}">
        <p14:creationId xmlns:p14="http://schemas.microsoft.com/office/powerpoint/2010/main" val="434068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s-ES"/>
              <a:t>Utilice esta diapositiva como introducción de una nueva sección de la presentación o para destacar una frase clave.</a:t>
            </a:r>
            <a:endParaRPr/>
          </a:p>
          <a:p>
            <a:pPr marL="171450" lvl="0" indent="-171450" algn="l" rtl="0">
              <a:spcBef>
                <a:spcPts val="0"/>
              </a:spcBef>
              <a:spcAft>
                <a:spcPts val="0"/>
              </a:spcAft>
              <a:buClr>
                <a:schemeClr val="dk1"/>
              </a:buClr>
              <a:buSzPts val="1200"/>
              <a:buFont typeface="Calibri"/>
              <a:buChar char="-"/>
            </a:pPr>
            <a:r>
              <a:rPr lang="es-ES"/>
              <a:t>Al tener una foto de fondo los textos deben ser concisos.</a:t>
            </a:r>
            <a:endParaRPr/>
          </a:p>
          <a:p>
            <a:pPr marL="171450" lvl="0" indent="-171450" algn="l" rtl="0">
              <a:spcBef>
                <a:spcPts val="0"/>
              </a:spcBef>
              <a:spcAft>
                <a:spcPts val="0"/>
              </a:spcAft>
              <a:buClr>
                <a:schemeClr val="dk1"/>
              </a:buClr>
              <a:buSzPts val="1200"/>
              <a:buFont typeface="Calibri"/>
              <a:buChar char="-"/>
            </a:pPr>
            <a:r>
              <a:rPr lang="es-ES"/>
              <a:t>Los textos debe ir en blanco utilizando la tipografía Arial con un tamaño mínimo de 16 puntos.</a:t>
            </a:r>
            <a:endParaRPr/>
          </a:p>
          <a:p>
            <a:pPr marL="171450" lvl="0" indent="-171450" algn="l" rtl="0">
              <a:spcBef>
                <a:spcPts val="0"/>
              </a:spcBef>
              <a:spcAft>
                <a:spcPts val="0"/>
              </a:spcAft>
              <a:buClr>
                <a:schemeClr val="dk1"/>
              </a:buClr>
              <a:buSzPts val="1200"/>
              <a:buFont typeface="Calibri"/>
              <a:buChar char="-"/>
            </a:pPr>
            <a:r>
              <a:rPr lang="es-ES"/>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click derecho 🡪 enviar al fondo.</a:t>
            </a:r>
            <a:endParaRPr/>
          </a:p>
        </p:txBody>
      </p:sp>
      <p:sp>
        <p:nvSpPr>
          <p:cNvPr id="102" name="Google Shape;102;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s-ES"/>
              <a:t>2</a:t>
            </a:fld>
            <a:endParaRPr/>
          </a:p>
        </p:txBody>
      </p:sp>
    </p:spTree>
    <p:extLst>
      <p:ext uri="{BB962C8B-B14F-4D97-AF65-F5344CB8AC3E}">
        <p14:creationId xmlns:p14="http://schemas.microsoft.com/office/powerpoint/2010/main" val="3518081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a:t>Escriba en esta diapositiva el titulo de la presentación y si lo desea puede agregar los temas que va exponer.</a:t>
            </a:r>
            <a:endParaRPr/>
          </a:p>
          <a:p>
            <a:pPr marL="171450" lvl="0" indent="-171450" algn="l" rtl="0">
              <a:lnSpc>
                <a:spcPct val="100000"/>
              </a:lnSpc>
              <a:spcBef>
                <a:spcPts val="0"/>
              </a:spcBef>
              <a:spcAft>
                <a:spcPts val="0"/>
              </a:spcAft>
              <a:buClr>
                <a:schemeClr val="dk1"/>
              </a:buClr>
              <a:buSzPts val="1200"/>
              <a:buFont typeface="Calibri"/>
              <a:buChar char="-"/>
            </a:pPr>
            <a:r>
              <a:rPr lang="es-ES"/>
              <a:t>Si va a dejar solo el titulo déjelo centrado en la diapositiva.</a:t>
            </a:r>
            <a:endParaRPr/>
          </a:p>
          <a:p>
            <a:pPr marL="171450" lvl="0" indent="-171450" algn="l" rtl="0">
              <a:lnSpc>
                <a:spcPct val="100000"/>
              </a:lnSpc>
              <a:spcBef>
                <a:spcPts val="0"/>
              </a:spcBef>
              <a:spcAft>
                <a:spcPts val="0"/>
              </a:spcAft>
              <a:buClr>
                <a:schemeClr val="dk1"/>
              </a:buClr>
              <a:buSzPts val="1200"/>
              <a:buFont typeface="Calibri"/>
              <a:buChar char="-"/>
            </a:pPr>
            <a:r>
              <a:rPr lang="es-ES"/>
              <a:t>Los textos deben ir en color blanco en tipografía Arial.</a:t>
            </a:r>
            <a:endParaRPr/>
          </a:p>
        </p:txBody>
      </p:sp>
      <p:sp>
        <p:nvSpPr>
          <p:cNvPr id="114" name="Google Shape;114;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Calibri"/>
              <a:buNone/>
            </a:pPr>
            <a:fld id="{00000000-1234-1234-1234-123412341234}" type="slidenum">
              <a:rPr lang="es-ES"/>
              <a:t>3</a:t>
            </a:fld>
            <a:endParaRPr/>
          </a:p>
        </p:txBody>
      </p:sp>
    </p:spTree>
    <p:extLst>
      <p:ext uri="{BB962C8B-B14F-4D97-AF65-F5344CB8AC3E}">
        <p14:creationId xmlns:p14="http://schemas.microsoft.com/office/powerpoint/2010/main" val="3806191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a:t>En esta diapositiva puede colocar contenidos y acompañarlos con una fotografía.</a:t>
            </a:r>
            <a:endParaRPr/>
          </a:p>
          <a:p>
            <a:pPr marL="171450" lvl="0" indent="-171450" algn="l" rtl="0">
              <a:lnSpc>
                <a:spcPct val="100000"/>
              </a:lnSpc>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 y justificados.</a:t>
            </a:r>
            <a:endParaRPr/>
          </a:p>
        </p:txBody>
      </p:sp>
      <p:sp>
        <p:nvSpPr>
          <p:cNvPr id="120" name="Google Shape;120;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Calibri"/>
              <a:buNone/>
            </a:pPr>
            <a:fld id="{00000000-1234-1234-1234-123412341234}" type="slidenum">
              <a:rPr lang="es-ES"/>
              <a:t>4</a:t>
            </a:fld>
            <a:endParaRPr/>
          </a:p>
        </p:txBody>
      </p:sp>
    </p:spTree>
    <p:extLst>
      <p:ext uri="{BB962C8B-B14F-4D97-AF65-F5344CB8AC3E}">
        <p14:creationId xmlns:p14="http://schemas.microsoft.com/office/powerpoint/2010/main" val="1128118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Google Shape;124;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a:t>Utilice esta diapositiva si necesita incluir textos más extensos.</a:t>
            </a:r>
            <a:endParaRPr/>
          </a:p>
          <a:p>
            <a:pPr marL="171450" lvl="0" indent="-171450" algn="l" rtl="0">
              <a:lnSpc>
                <a:spcPct val="100000"/>
              </a:lnSpc>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 y justificados.</a:t>
            </a:r>
            <a:endParaRPr/>
          </a:p>
          <a:p>
            <a:pPr marL="171450" lvl="0" indent="-171450" algn="l" rtl="0">
              <a:lnSpc>
                <a:spcPct val="100000"/>
              </a:lnSpc>
              <a:spcBef>
                <a:spcPts val="0"/>
              </a:spcBef>
              <a:spcAft>
                <a:spcPts val="0"/>
              </a:spcAft>
              <a:buClr>
                <a:schemeClr val="dk1"/>
              </a:buClr>
              <a:buSzPts val="1200"/>
              <a:buFont typeface="Calibri"/>
              <a:buChar char="-"/>
            </a:pPr>
            <a:r>
              <a:rPr lang="es-ES"/>
              <a:t>Asegúrese que los textos no se monten sobre la franja verde.</a:t>
            </a:r>
            <a:endParaRPr/>
          </a:p>
        </p:txBody>
      </p:sp>
      <p:sp>
        <p:nvSpPr>
          <p:cNvPr id="125" name="Google Shape;125;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Calibri"/>
              <a:buNone/>
            </a:pPr>
            <a:fld id="{00000000-1234-1234-1234-123412341234}" type="slidenum">
              <a:rPr lang="es-ES"/>
              <a:t>5</a:t>
            </a:fld>
            <a:endParaRPr/>
          </a:p>
        </p:txBody>
      </p:sp>
    </p:spTree>
    <p:extLst>
      <p:ext uri="{BB962C8B-B14F-4D97-AF65-F5344CB8AC3E}">
        <p14:creationId xmlns:p14="http://schemas.microsoft.com/office/powerpoint/2010/main" val="1890041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 name="Google Shape;129;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a:t>Utilice esta diapositiva al final de su presentación</a:t>
            </a:r>
            <a:endParaRPr/>
          </a:p>
          <a:p>
            <a:pPr marL="171450" lvl="0" indent="-171450" algn="l" rtl="0">
              <a:lnSpc>
                <a:spcPct val="100000"/>
              </a:lnSpc>
              <a:spcBef>
                <a:spcPts val="0"/>
              </a:spcBef>
              <a:spcAft>
                <a:spcPts val="0"/>
              </a:spcAft>
              <a:buClr>
                <a:schemeClr val="dk1"/>
              </a:buClr>
              <a:buSzPts val="1200"/>
              <a:buFont typeface="Calibri"/>
              <a:buChar char="-"/>
            </a:pPr>
            <a:r>
              <a:rPr lang="es-ES"/>
              <a:t>Esta diapositiva no debe modificarse</a:t>
            </a:r>
            <a:endParaRPr/>
          </a:p>
        </p:txBody>
      </p:sp>
      <p:sp>
        <p:nvSpPr>
          <p:cNvPr id="130" name="Google Shape;130;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Calibri"/>
              <a:buNone/>
            </a:pPr>
            <a:fld id="{00000000-1234-1234-1234-123412341234}" type="slidenum">
              <a:rPr lang="es-ES"/>
              <a:t>6</a:t>
            </a:fld>
            <a:endParaRPr/>
          </a:p>
        </p:txBody>
      </p:sp>
    </p:spTree>
    <p:extLst>
      <p:ext uri="{BB962C8B-B14F-4D97-AF65-F5344CB8AC3E}">
        <p14:creationId xmlns:p14="http://schemas.microsoft.com/office/powerpoint/2010/main" val="19371594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p:cSld name="1_Diapositiva de título">
    <p:spTree>
      <p:nvGrpSpPr>
        <p:cNvPr id="1" name="Shape 15"/>
        <p:cNvGrpSpPr/>
        <p:nvPr/>
      </p:nvGrpSpPr>
      <p:grpSpPr>
        <a:xfrm>
          <a:off x="0" y="0"/>
          <a:ext cx="0" cy="0"/>
          <a:chOff x="0" y="0"/>
          <a:chExt cx="0" cy="0"/>
        </a:xfrm>
      </p:grpSpPr>
      <p:pic>
        <p:nvPicPr>
          <p:cNvPr id="16" name="Google Shape;16;p2" descr="Plantilla-presentaciones_naranja_portada.png"/>
          <p:cNvPicPr preferRelativeResize="0"/>
          <p:nvPr/>
        </p:nvPicPr>
        <p:blipFill rotWithShape="1">
          <a:blip r:embed="rId2">
            <a:alphaModFix/>
          </a:blip>
          <a:srcRect/>
          <a:stretch/>
        </p:blipFill>
        <p:spPr>
          <a:xfrm>
            <a:off x="0"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0"/>
        <p:cNvGrpSpPr/>
        <p:nvPr/>
      </p:nvGrpSpPr>
      <p:grpSpPr>
        <a:xfrm>
          <a:off x="0" y="0"/>
          <a:ext cx="0" cy="0"/>
          <a:chOff x="0" y="0"/>
          <a:chExt cx="0" cy="0"/>
        </a:xfrm>
      </p:grpSpPr>
      <p:sp>
        <p:nvSpPr>
          <p:cNvPr id="51" name="Google Shape;51;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3" name="Google Shape;53;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5" name="Google Shape;55;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64"/>
        <p:cNvGrpSpPr/>
        <p:nvPr/>
      </p:nvGrpSpPr>
      <p:grpSpPr>
        <a:xfrm>
          <a:off x="0" y="0"/>
          <a:ext cx="0" cy="0"/>
          <a:chOff x="0" y="0"/>
          <a:chExt cx="0" cy="0"/>
        </a:xfrm>
      </p:grpSpPr>
      <p:sp>
        <p:nvSpPr>
          <p:cNvPr id="65" name="Google Shape;6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1" name="Google Shape;71;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5"/>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8" name="Google Shape;78;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9" name="Google Shape;79;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spTree>
      <p:nvGrpSpPr>
        <p:cNvPr id="1" name="Shape 17"/>
        <p:cNvGrpSpPr/>
        <p:nvPr/>
      </p:nvGrpSpPr>
      <p:grpSpPr>
        <a:xfrm>
          <a:off x="0" y="0"/>
          <a:ext cx="0" cy="0"/>
          <a:chOff x="0" y="0"/>
          <a:chExt cx="0" cy="0"/>
        </a:xfrm>
      </p:grpSpPr>
      <p:pic>
        <p:nvPicPr>
          <p:cNvPr id="18" name="Google Shape;18;p3" descr="plantillappt_05.png"/>
          <p:cNvPicPr preferRelativeResize="0"/>
          <p:nvPr/>
        </p:nvPicPr>
        <p:blipFill rotWithShape="1">
          <a:blip r:embed="rId2">
            <a:alphaModFix/>
          </a:blip>
          <a:srcRect/>
          <a:stretch/>
        </p:blipFill>
        <p:spPr>
          <a:xfrm>
            <a:off x="0" y="0"/>
            <a:ext cx="12192000" cy="68580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p:cSld name="1_Título y objetos">
    <p:spTree>
      <p:nvGrpSpPr>
        <p:cNvPr id="1" name="Shape 19"/>
        <p:cNvGrpSpPr/>
        <p:nvPr/>
      </p:nvGrpSpPr>
      <p:grpSpPr>
        <a:xfrm>
          <a:off x="0" y="0"/>
          <a:ext cx="0" cy="0"/>
          <a:chOff x="0" y="0"/>
          <a:chExt cx="0" cy="0"/>
        </a:xfrm>
      </p:grpSpPr>
      <p:pic>
        <p:nvPicPr>
          <p:cNvPr id="20" name="Google Shape;20;p4" descr="Plantilla presentaciones_naranja_Mesa de trabajo 1 copia.png"/>
          <p:cNvPicPr preferRelativeResize="0"/>
          <p:nvPr/>
        </p:nvPicPr>
        <p:blipFill rotWithShape="1">
          <a:blip r:embed="rId2">
            <a:alphaModFix/>
          </a:blip>
          <a:srcRect/>
          <a:stretch/>
        </p:blipFill>
        <p:spPr>
          <a:xfrm>
            <a:off x="0" y="0"/>
            <a:ext cx="12192000" cy="68580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p:cSld name="1_Encabezado de sección">
    <p:spTree>
      <p:nvGrpSpPr>
        <p:cNvPr id="1" name="Shape 21"/>
        <p:cNvGrpSpPr/>
        <p:nvPr/>
      </p:nvGrpSpPr>
      <p:grpSpPr>
        <a:xfrm>
          <a:off x="0" y="0"/>
          <a:ext cx="0" cy="0"/>
          <a:chOff x="0" y="0"/>
          <a:chExt cx="0" cy="0"/>
        </a:xfrm>
      </p:grpSpPr>
      <p:pic>
        <p:nvPicPr>
          <p:cNvPr id="22" name="Google Shape;22;p5" descr="Plantilla presentaciones_naranja_Mesa de trabajo 1 copia 2.png"/>
          <p:cNvPicPr preferRelativeResize="0"/>
          <p:nvPr/>
        </p:nvPicPr>
        <p:blipFill rotWithShape="1">
          <a:blip r:embed="rId2">
            <a:alphaModFix/>
          </a:blip>
          <a:srcRect/>
          <a:stretch/>
        </p:blipFill>
        <p:spPr>
          <a:xfrm>
            <a:off x="0" y="0"/>
            <a:ext cx="12192000" cy="68580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p:cSld name="1_Dos objetos">
    <p:spTree>
      <p:nvGrpSpPr>
        <p:cNvPr id="1" name="Shape 23"/>
        <p:cNvGrpSpPr/>
        <p:nvPr/>
      </p:nvGrpSpPr>
      <p:grpSpPr>
        <a:xfrm>
          <a:off x="0" y="0"/>
          <a:ext cx="0" cy="0"/>
          <a:chOff x="0" y="0"/>
          <a:chExt cx="0" cy="0"/>
        </a:xfrm>
      </p:grpSpPr>
      <p:pic>
        <p:nvPicPr>
          <p:cNvPr id="24" name="Google Shape;24;p6" descr="Plantilla-presentaciones_naranja_cierre.png"/>
          <p:cNvPicPr preferRelativeResize="0"/>
          <p:nvPr/>
        </p:nvPicPr>
        <p:blipFill rotWithShape="1">
          <a:blip r:embed="rId2">
            <a:alphaModFix/>
          </a:blip>
          <a:srcRect/>
          <a:stretch/>
        </p:blipFill>
        <p:spPr>
          <a:xfrm>
            <a:off x="0" y="0"/>
            <a:ext cx="12192000" cy="68580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25"/>
        <p:cNvGrpSpPr/>
        <p:nvPr/>
      </p:nvGrpSpPr>
      <p:grpSpPr>
        <a:xfrm>
          <a:off x="0" y="0"/>
          <a:ext cx="0" cy="0"/>
          <a:chOff x="0" y="0"/>
          <a:chExt cx="0" cy="0"/>
        </a:xfrm>
      </p:grpSpPr>
      <p:sp>
        <p:nvSpPr>
          <p:cNvPr id="26" name="Google Shape;26;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8" name="Google Shape;28;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0" name="Google Shape;40;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43"/>
        <p:cNvGrpSpPr/>
        <p:nvPr/>
      </p:nvGrpSpPr>
      <p:grpSpPr>
        <a:xfrm>
          <a:off x="0" y="0"/>
          <a:ext cx="0" cy="0"/>
          <a:chOff x="0" y="0"/>
          <a:chExt cx="0" cy="0"/>
        </a:xfrm>
      </p:grpSpPr>
      <p:sp>
        <p:nvSpPr>
          <p:cNvPr id="44" name="Google Shape;4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19" descr="EDITORIAL3.jpg"/>
          <p:cNvPicPr preferRelativeResize="0"/>
          <p:nvPr/>
        </p:nvPicPr>
        <p:blipFill rotWithShape="1">
          <a:blip r:embed="rId3">
            <a:alphaModFix/>
          </a:blip>
          <a:srcRect t="14950"/>
          <a:stretch/>
        </p:blipFill>
        <p:spPr>
          <a:xfrm>
            <a:off x="-54226" y="-57320"/>
            <a:ext cx="12300451" cy="6972640"/>
          </a:xfrm>
          <a:prstGeom prst="rect">
            <a:avLst/>
          </a:prstGeom>
          <a:noFill/>
          <a:ln>
            <a:noFill/>
          </a:ln>
        </p:spPr>
      </p:pic>
      <p:sp>
        <p:nvSpPr>
          <p:cNvPr id="105" name="Google Shape;105;p19"/>
          <p:cNvSpPr/>
          <p:nvPr/>
        </p:nvSpPr>
        <p:spPr>
          <a:xfrm rot="-5400000">
            <a:off x="6128615" y="798944"/>
            <a:ext cx="7069656" cy="5274017"/>
          </a:xfrm>
          <a:prstGeom prst="rect">
            <a:avLst/>
          </a:prstGeom>
          <a:gradFill>
            <a:gsLst>
              <a:gs pos="0">
                <a:srgbClr val="000000">
                  <a:alpha val="45490"/>
                </a:srgbClr>
              </a:gs>
              <a:gs pos="100000">
                <a:srgbClr val="1F497D">
                  <a:alpha val="0"/>
                </a:srgbClr>
              </a:gs>
            </a:gsLst>
            <a:lin ang="16200000" scaled="0"/>
          </a:gradFill>
          <a:ln>
            <a:noFill/>
          </a:ln>
          <a:effectLst>
            <a:outerShdw blurRad="40000" dist="23000" dir="5400000" rotWithShape="0">
              <a:srgbClr val="000000">
                <a:alpha val="34509"/>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sp>
        <p:nvSpPr>
          <p:cNvPr id="106" name="Google Shape;106;p19"/>
          <p:cNvSpPr txBox="1"/>
          <p:nvPr/>
        </p:nvSpPr>
        <p:spPr>
          <a:xfrm>
            <a:off x="7850796" y="1026665"/>
            <a:ext cx="3707024" cy="1217145"/>
          </a:xfrm>
          <a:prstGeom prst="rect">
            <a:avLst/>
          </a:prstGeom>
          <a:noFill/>
          <a:ln>
            <a:noFill/>
          </a:ln>
        </p:spPr>
        <p:txBody>
          <a:bodyPr spcFirstLastPara="1" wrap="square" lIns="121900" tIns="60925" rIns="121900" bIns="60925" anchor="t" anchorCtr="0">
            <a:noAutofit/>
          </a:bodyPr>
          <a:lstStyle/>
          <a:p>
            <a:pPr marL="0" marR="0" lvl="0" indent="0" algn="r" rtl="0">
              <a:spcBef>
                <a:spcPts val="0"/>
              </a:spcBef>
              <a:spcAft>
                <a:spcPts val="0"/>
              </a:spcAft>
              <a:buNone/>
            </a:pPr>
            <a:r>
              <a:rPr lang="es-ES" sz="3200" b="1">
                <a:solidFill>
                  <a:schemeClr val="lt1"/>
                </a:solidFill>
                <a:latin typeface="Work Sans"/>
                <a:ea typeface="Work Sans"/>
                <a:cs typeface="Work Sans"/>
                <a:sym typeface="Work Sans"/>
              </a:rPr>
              <a:t>SOD </a:t>
            </a:r>
            <a:endParaRPr sz="3200" b="1">
              <a:solidFill>
                <a:schemeClr val="lt1"/>
              </a:solidFill>
              <a:latin typeface="Work Sans"/>
              <a:ea typeface="Work Sans"/>
              <a:cs typeface="Work Sans"/>
              <a:sym typeface="Work Sans"/>
            </a:endParaRPr>
          </a:p>
          <a:p>
            <a:pPr marL="0" lvl="0" indent="0" algn="r" rtl="0">
              <a:spcBef>
                <a:spcPts val="0"/>
              </a:spcBef>
              <a:spcAft>
                <a:spcPts val="0"/>
              </a:spcAft>
              <a:buClr>
                <a:schemeClr val="dk1"/>
              </a:buClr>
              <a:buFont typeface="Arial"/>
              <a:buNone/>
            </a:pPr>
            <a:r>
              <a:rPr lang="es-ES" sz="3200" b="1">
                <a:solidFill>
                  <a:schemeClr val="lt1"/>
                </a:solidFill>
                <a:latin typeface="Work Sans"/>
                <a:ea typeface="Work Sans"/>
                <a:cs typeface="Work Sans"/>
                <a:sym typeface="Work Sans"/>
              </a:rPr>
              <a:t>Nice Jeans</a:t>
            </a:r>
            <a:endParaRPr sz="3200" b="1">
              <a:solidFill>
                <a:schemeClr val="lt1"/>
              </a:solidFill>
              <a:latin typeface="Work Sans"/>
              <a:ea typeface="Work Sans"/>
              <a:cs typeface="Work Sans"/>
              <a:sym typeface="Work Sans"/>
            </a:endParaRPr>
          </a:p>
        </p:txBody>
      </p:sp>
      <p:sp>
        <p:nvSpPr>
          <p:cNvPr id="107" name="Google Shape;107;p19"/>
          <p:cNvSpPr txBox="1"/>
          <p:nvPr/>
        </p:nvSpPr>
        <p:spPr>
          <a:xfrm>
            <a:off x="8441839" y="2243810"/>
            <a:ext cx="3116100" cy="779700"/>
          </a:xfrm>
          <a:prstGeom prst="rect">
            <a:avLst/>
          </a:prstGeom>
          <a:noFill/>
          <a:ln>
            <a:noFill/>
          </a:ln>
        </p:spPr>
        <p:txBody>
          <a:bodyPr spcFirstLastPara="1" wrap="square" lIns="121900" tIns="60925" rIns="121900" bIns="60925" anchor="t" anchorCtr="0">
            <a:noAutofit/>
          </a:bodyPr>
          <a:lstStyle/>
          <a:p>
            <a:pPr marL="0" marR="0" lvl="0" indent="0" algn="r" rtl="0">
              <a:spcBef>
                <a:spcPts val="0"/>
              </a:spcBef>
              <a:spcAft>
                <a:spcPts val="0"/>
              </a:spcAft>
              <a:buNone/>
            </a:pPr>
            <a:r>
              <a:rPr lang="es-ES" sz="2133" b="0" i="0" u="none" strike="noStrike" cap="none">
                <a:solidFill>
                  <a:schemeClr val="lt1"/>
                </a:solidFill>
                <a:latin typeface="Work Sans"/>
                <a:ea typeface="Work Sans"/>
                <a:cs typeface="Work Sans"/>
                <a:sym typeface="Work Sans"/>
              </a:rPr>
              <a:t>Sistema de </a:t>
            </a:r>
            <a:r>
              <a:rPr lang="es-ES" sz="2133">
                <a:solidFill>
                  <a:schemeClr val="lt1"/>
                </a:solidFill>
                <a:latin typeface="Work Sans"/>
                <a:ea typeface="Work Sans"/>
                <a:cs typeface="Work Sans"/>
                <a:sym typeface="Work Sans"/>
              </a:rPr>
              <a:t>información</a:t>
            </a:r>
            <a:endParaRPr sz="2400" b="0" i="0" u="none" strike="noStrike" cap="none">
              <a:solidFill>
                <a:schemeClr val="dk1"/>
              </a:solidFill>
              <a:latin typeface="Calibri"/>
              <a:ea typeface="Calibri"/>
              <a:cs typeface="Calibri"/>
              <a:sym typeface="Calibri"/>
            </a:endParaRPr>
          </a:p>
        </p:txBody>
      </p:sp>
      <p:pic>
        <p:nvPicPr>
          <p:cNvPr id="108" name="Google Shape;108;p19"/>
          <p:cNvPicPr preferRelativeResize="0"/>
          <p:nvPr/>
        </p:nvPicPr>
        <p:blipFill rotWithShape="1">
          <a:blip r:embed="rId4">
            <a:alphaModFix/>
          </a:blip>
          <a:srcRect/>
          <a:stretch/>
        </p:blipFill>
        <p:spPr>
          <a:xfrm rot="10800000" flipH="1">
            <a:off x="10465711" y="1489999"/>
            <a:ext cx="946569" cy="60959"/>
          </a:xfrm>
          <a:prstGeom prst="rect">
            <a:avLst/>
          </a:prstGeom>
          <a:noFill/>
          <a:ln>
            <a:noFill/>
          </a:ln>
        </p:spPr>
      </p:pic>
      <p:pic>
        <p:nvPicPr>
          <p:cNvPr id="109" name="Google Shape;109;p19" descr="naranja.png"/>
          <p:cNvPicPr preferRelativeResize="0"/>
          <p:nvPr/>
        </p:nvPicPr>
        <p:blipFill rotWithShape="1">
          <a:blip r:embed="rId5">
            <a:alphaModFix/>
          </a:blip>
          <a:srcRect l="21032" t="19996" r="22452" b="17818"/>
          <a:stretch/>
        </p:blipFill>
        <p:spPr>
          <a:xfrm>
            <a:off x="396273" y="387278"/>
            <a:ext cx="801836" cy="804925"/>
          </a:xfrm>
          <a:prstGeom prst="rect">
            <a:avLst/>
          </a:prstGeom>
          <a:noFill/>
          <a:ln>
            <a:noFill/>
          </a:ln>
        </p:spPr>
      </p:pic>
      <p:pic>
        <p:nvPicPr>
          <p:cNvPr id="110" name="Google Shape;110;p19"/>
          <p:cNvPicPr preferRelativeResize="0"/>
          <p:nvPr/>
        </p:nvPicPr>
        <p:blipFill rotWithShape="1">
          <a:blip r:embed="rId4">
            <a:alphaModFix/>
          </a:blip>
          <a:srcRect/>
          <a:stretch/>
        </p:blipFill>
        <p:spPr>
          <a:xfrm rot="10800000" flipH="1">
            <a:off x="9202625" y="2074975"/>
            <a:ext cx="2355200" cy="80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p:nvPr/>
        </p:nvSpPr>
        <p:spPr>
          <a:xfrm>
            <a:off x="3081875" y="1153017"/>
            <a:ext cx="6507600" cy="1998900"/>
          </a:xfrm>
          <a:prstGeom prst="rect">
            <a:avLst/>
          </a:prstGeom>
          <a:noFill/>
          <a:ln>
            <a:noFill/>
          </a:ln>
        </p:spPr>
        <p:txBody>
          <a:bodyPr spcFirstLastPara="1" wrap="square" lIns="121900" tIns="121900" rIns="121900" bIns="121900" anchor="t" anchorCtr="0">
            <a:noAutofit/>
          </a:bodyPr>
          <a:lstStyle/>
          <a:p>
            <a:pPr marL="0" marR="0" lvl="0" indent="0" algn="just" rtl="0">
              <a:lnSpc>
                <a:spcPct val="115000"/>
              </a:lnSpc>
              <a:spcBef>
                <a:spcPts val="0"/>
              </a:spcBef>
              <a:spcAft>
                <a:spcPts val="0"/>
              </a:spcAft>
              <a:buNone/>
            </a:pPr>
            <a:r>
              <a:rPr lang="es-ES" sz="2400">
                <a:solidFill>
                  <a:srgbClr val="FFFFFF"/>
                </a:solidFill>
              </a:rPr>
              <a:t>Sistema de información SOD - Nice Jeans</a:t>
            </a:r>
            <a:endParaRPr sz="2400" b="0" i="0" u="none" strike="noStrike" cap="none">
              <a:solidFill>
                <a:srgbClr val="FFFFF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325</Words>
  <Application>Microsoft Office PowerPoint</Application>
  <PresentationFormat>Panorámica</PresentationFormat>
  <Paragraphs>25</Paragraphs>
  <Slides>6</Slides>
  <Notes>6</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Calibri</vt:lpstr>
      <vt:lpstr>Work Sans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Deisy Mendieta</dc:creator>
  <cp:lastModifiedBy>Fernanda Pizarro</cp:lastModifiedBy>
  <cp:revision>1</cp:revision>
  <dcterms:modified xsi:type="dcterms:W3CDTF">2020-06-17T00:38:15Z</dcterms:modified>
</cp:coreProperties>
</file>