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603943-20E6-4F4B-B753-84F7238602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8E85BD-94F3-48F2-A9DE-789541260B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19/07/24 3:56:24 PM GMT+5:30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2" name="slide2">
            <a:extLst>
              <a:ext uri="{FF2B5EF4-FFF2-40B4-BE49-F238E27FC236}">
                <a16:creationId xmlns:a16="http://schemas.microsoft.com/office/drawing/2014/main" id="{3670F9C5-730C-4A48-9CFF-C9198EDF3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2024-07-19T10:26:25Z</dcterms:created>
  <dcterms:modified xsi:type="dcterms:W3CDTF">2024-07-19T10:26:25Z</dcterms:modified>
</cp:coreProperties>
</file>