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262" r:id="rId3"/>
    <p:sldId id="2146" r:id="rId4"/>
    <p:sldId id="2147" r:id="rId5"/>
    <p:sldId id="2148" r:id="rId6"/>
    <p:sldId id="2150" r:id="rId7"/>
    <p:sldId id="2151" r:id="rId8"/>
    <p:sldId id="2154" r:id="rId9"/>
    <p:sldId id="2155" r:id="rId10"/>
    <p:sldId id="263" r:id="rId11"/>
    <p:sldId id="2145" r:id="rId12"/>
    <p:sldId id="2135" r:id="rId13"/>
    <p:sldId id="2113" r:id="rId14"/>
    <p:sldId id="2027" r:id="rId15"/>
    <p:sldId id="2086" r:id="rId16"/>
    <p:sldId id="202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333" userDrawn="1">
          <p15:clr>
            <a:srgbClr val="A4A3A4"/>
          </p15:clr>
        </p15:guide>
        <p15:guide id="3" pos="4316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97" userDrawn="1">
          <p15:clr>
            <a:srgbClr val="A4A3A4"/>
          </p15:clr>
        </p15:guide>
        <p15:guide id="7" pos="5518" userDrawn="1">
          <p15:clr>
            <a:srgbClr val="A4A3A4"/>
          </p15:clr>
        </p15:guide>
        <p15:guide id="8" pos="2139" userDrawn="1">
          <p15:clr>
            <a:srgbClr val="A4A3A4"/>
          </p15:clr>
        </p15:guide>
        <p15:guide id="9" pos="347" userDrawn="1">
          <p15:clr>
            <a:srgbClr val="A4A3A4"/>
          </p15:clr>
        </p15:guide>
        <p15:guide id="10" orient="horz" pos="34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1CC"/>
    <a:srgbClr val="827EB2"/>
    <a:srgbClr val="562855"/>
    <a:srgbClr val="0065FC"/>
    <a:srgbClr val="755DD9"/>
    <a:srgbClr val="341933"/>
    <a:srgbClr val="92278F"/>
    <a:srgbClr val="8EA9E3"/>
    <a:srgbClr val="F2F2F2"/>
    <a:srgbClr val="715A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9"/>
    <p:restoredTop sz="95378" autoAdjust="0"/>
  </p:normalViewPr>
  <p:slideViewPr>
    <p:cSldViewPr snapToGrid="0" snapToObjects="1" showGuides="1">
      <p:cViewPr>
        <p:scale>
          <a:sx n="98" d="100"/>
          <a:sy n="98" d="100"/>
        </p:scale>
        <p:origin x="1784" y="540"/>
      </p:cViewPr>
      <p:guideLst>
        <p:guide orient="horz" pos="2160"/>
        <p:guide pos="7333"/>
        <p:guide pos="4316"/>
        <p:guide pos="3840"/>
        <p:guide orient="horz" pos="346"/>
        <p:guide orient="horz" pos="3997"/>
        <p:guide pos="5518"/>
        <p:guide pos="2139"/>
        <p:guide pos="347"/>
        <p:guide orient="horz" pos="347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77" d="100"/>
          <a:sy n="77" d="100"/>
        </p:scale>
        <p:origin x="343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46367838-CB9E-1C4E-B6E3-A78C0BA007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>
              <a:latin typeface="Abhaya Libre" panose="02000603000000000000" pitchFamily="2" charset="7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04E375D-1A8F-9F4D-8CC8-BAE8A5E919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18E09-BFC9-6B48-96B7-BE5177A01D51}" type="datetimeFigureOut">
              <a:rPr lang="es-ES_tradnl" smtClean="0">
                <a:latin typeface="Abhaya Libre" panose="02000603000000000000" pitchFamily="2" charset="77"/>
              </a:rPr>
              <a:t>01/11/2021</a:t>
            </a:fld>
            <a:endParaRPr lang="es-ES_tradnl" dirty="0">
              <a:latin typeface="Abhaya Libre" panose="02000603000000000000" pitchFamily="2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5E7A4FF-704A-954D-BC9C-F371462E0F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>
              <a:latin typeface="Abhaya Libre" panose="02000603000000000000" pitchFamily="2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B4880EF-7252-FC47-A361-5A3684F19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F8D33-B625-EE45-B94F-4FC0DF67D7D4}" type="slidenum">
              <a:rPr lang="es-ES_tradnl" smtClean="0">
                <a:latin typeface="Abhaya Libre" panose="02000603000000000000" pitchFamily="2" charset="77"/>
              </a:rPr>
              <a:t>‹N°›</a:t>
            </a:fld>
            <a:endParaRPr lang="es-ES_tradnl" dirty="0">
              <a:latin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8307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bhaya Libre" panose="02000603000000000000" pitchFamily="2" charset="77"/>
              </a:defRPr>
            </a:lvl1pPr>
          </a:lstStyle>
          <a:p>
            <a:fld id="{88EDFB7E-8A14-5F4A-A8BC-FEC574E653A4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bhaya Libre" panose="02000603000000000000" pitchFamily="2" charset="77"/>
              </a:defRPr>
            </a:lvl1pPr>
          </a:lstStyle>
          <a:p>
            <a:fld id="{4A1814F3-7BF6-CC41-BA5F-F3649E84E65E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082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507DD5-2493-8341-812E-B4C1B0D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7D68C4D-3B26-9249-9510-ACD999903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6B8D83-963D-4743-B8D5-7CD2C6F4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FC411A-6A7F-2149-854D-61E6BEF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19527A-3EB5-8245-8C90-4822BBF3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35EF88C4-BD4C-6B4F-8E97-850FB8BDB1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31965" y="1220817"/>
            <a:ext cx="4480560" cy="4459583"/>
          </a:xfrm>
          <a:custGeom>
            <a:avLst/>
            <a:gdLst>
              <a:gd name="connsiteX0" fmla="*/ 1666146 w 3392687"/>
              <a:gd name="connsiteY0" fmla="*/ 0 h 3376803"/>
              <a:gd name="connsiteX1" fmla="*/ 1670024 w 3392687"/>
              <a:gd name="connsiteY1" fmla="*/ 303079 h 3376803"/>
              <a:gd name="connsiteX2" fmla="*/ 1688309 w 3392687"/>
              <a:gd name="connsiteY2" fmla="*/ 302524 h 3376803"/>
              <a:gd name="connsiteX3" fmla="*/ 1924351 w 3392687"/>
              <a:gd name="connsiteY3" fmla="*/ 323025 h 3376803"/>
              <a:gd name="connsiteX4" fmla="*/ 1975605 w 3392687"/>
              <a:gd name="connsiteY4" fmla="*/ 24379 h 3376803"/>
              <a:gd name="connsiteX5" fmla="*/ 2755762 w 3392687"/>
              <a:gd name="connsiteY5" fmla="*/ 380095 h 3376803"/>
              <a:gd name="connsiteX6" fmla="*/ 2564324 w 3392687"/>
              <a:gd name="connsiteY6" fmla="*/ 614745 h 3376803"/>
              <a:gd name="connsiteX7" fmla="*/ 2746619 w 3392687"/>
              <a:gd name="connsiteY7" fmla="*/ 793988 h 3376803"/>
              <a:gd name="connsiteX8" fmla="*/ 2978506 w 3392687"/>
              <a:gd name="connsiteY8" fmla="*/ 598123 h 3376803"/>
              <a:gd name="connsiteX9" fmla="*/ 3348637 w 3392687"/>
              <a:gd name="connsiteY9" fmla="*/ 1371887 h 3376803"/>
              <a:gd name="connsiteX10" fmla="*/ 3052476 w 3392687"/>
              <a:gd name="connsiteY10" fmla="*/ 1428403 h 3376803"/>
              <a:gd name="connsiteX11" fmla="*/ 3080181 w 3392687"/>
              <a:gd name="connsiteY11" fmla="*/ 1682445 h 3376803"/>
              <a:gd name="connsiteX12" fmla="*/ 3392687 w 3392687"/>
              <a:gd name="connsiteY12" fmla="*/ 1680506 h 3376803"/>
              <a:gd name="connsiteX13" fmla="*/ 3392687 w 3392687"/>
              <a:gd name="connsiteY13" fmla="*/ 1688540 h 3376803"/>
              <a:gd name="connsiteX14" fmla="*/ 3167450 w 3392687"/>
              <a:gd name="connsiteY14" fmla="*/ 2517435 h 3376803"/>
              <a:gd name="connsiteX15" fmla="*/ 2895946 w 3392687"/>
              <a:gd name="connsiteY15" fmla="*/ 2367558 h 3376803"/>
              <a:gd name="connsiteX16" fmla="*/ 2749944 w 3392687"/>
              <a:gd name="connsiteY16" fmla="*/ 2578383 h 3376803"/>
              <a:gd name="connsiteX17" fmla="*/ 2982107 w 3392687"/>
              <a:gd name="connsiteY17" fmla="*/ 2773140 h 3376803"/>
              <a:gd name="connsiteX18" fmla="*/ 2283124 w 3392687"/>
              <a:gd name="connsiteY18" fmla="*/ 3268759 h 3376803"/>
              <a:gd name="connsiteX19" fmla="*/ 2176462 w 3392687"/>
              <a:gd name="connsiteY19" fmla="*/ 2985350 h 3376803"/>
              <a:gd name="connsiteX20" fmla="*/ 1929892 w 3392687"/>
              <a:gd name="connsiteY20" fmla="*/ 3052393 h 3376803"/>
              <a:gd name="connsiteX21" fmla="*/ 1982254 w 3392687"/>
              <a:gd name="connsiteY21" fmla="*/ 3351039 h 3376803"/>
              <a:gd name="connsiteX22" fmla="*/ 1688863 w 3392687"/>
              <a:gd name="connsiteY22" fmla="*/ 3376803 h 3376803"/>
              <a:gd name="connsiteX23" fmla="*/ 1128957 w 3392687"/>
              <a:gd name="connsiteY23" fmla="*/ 3281779 h 3376803"/>
              <a:gd name="connsiteX24" fmla="*/ 1229247 w 3392687"/>
              <a:gd name="connsiteY24" fmla="*/ 2995877 h 3376803"/>
              <a:gd name="connsiteX25" fmla="*/ 997083 w 3392687"/>
              <a:gd name="connsiteY25" fmla="*/ 2888941 h 3376803"/>
              <a:gd name="connsiteX26" fmla="*/ 845540 w 3392687"/>
              <a:gd name="connsiteY26" fmla="*/ 3151572 h 3376803"/>
              <a:gd name="connsiteX27" fmla="*/ 236319 w 3392687"/>
              <a:gd name="connsiteY27" fmla="*/ 2550125 h 3376803"/>
              <a:gd name="connsiteX28" fmla="*/ 496741 w 3392687"/>
              <a:gd name="connsiteY28" fmla="*/ 2395261 h 3376803"/>
              <a:gd name="connsiteX29" fmla="*/ 386754 w 3392687"/>
              <a:gd name="connsiteY29" fmla="*/ 2164490 h 3376803"/>
              <a:gd name="connsiteX30" fmla="*/ 102507 w 3392687"/>
              <a:gd name="connsiteY30" fmla="*/ 2268655 h 3376803"/>
              <a:gd name="connsiteX31" fmla="*/ 0 w 3392687"/>
              <a:gd name="connsiteY31" fmla="*/ 1688540 h 3376803"/>
              <a:gd name="connsiteX32" fmla="*/ 21610 w 3392687"/>
              <a:gd name="connsiteY32" fmla="*/ 1416213 h 3376803"/>
              <a:gd name="connsiteX33" fmla="*/ 320818 w 3392687"/>
              <a:gd name="connsiteY33" fmla="*/ 1464694 h 3376803"/>
              <a:gd name="connsiteX34" fmla="*/ 384815 w 3392687"/>
              <a:gd name="connsiteY34" fmla="*/ 1217300 h 3376803"/>
              <a:gd name="connsiteX35" fmla="*/ 100013 w 3392687"/>
              <a:gd name="connsiteY35" fmla="*/ 1114243 h 3376803"/>
              <a:gd name="connsiteX36" fmla="*/ 586503 w 3392687"/>
              <a:gd name="connsiteY36" fmla="*/ 408907 h 3376803"/>
              <a:gd name="connsiteX37" fmla="*/ 784313 w 3392687"/>
              <a:gd name="connsiteY37" fmla="*/ 638570 h 3376803"/>
              <a:gd name="connsiteX38" fmla="*/ 992374 w 3392687"/>
              <a:gd name="connsiteY38" fmla="*/ 490355 h 3376803"/>
              <a:gd name="connsiteX39" fmla="*/ 839722 w 3392687"/>
              <a:gd name="connsiteY39" fmla="*/ 228279 h 3376803"/>
              <a:gd name="connsiteX40" fmla="*/ 1666146 w 3392687"/>
              <a:gd name="connsiteY40" fmla="*/ 0 h 3376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392687" h="3376803">
                <a:moveTo>
                  <a:pt x="1666146" y="0"/>
                </a:moveTo>
                <a:lnTo>
                  <a:pt x="1670024" y="303079"/>
                </a:lnTo>
                <a:cubicBezTo>
                  <a:pt x="1676119" y="303079"/>
                  <a:pt x="1682214" y="302524"/>
                  <a:pt x="1688309" y="302524"/>
                </a:cubicBezTo>
                <a:cubicBezTo>
                  <a:pt x="1768929" y="302524"/>
                  <a:pt x="1847610" y="310004"/>
                  <a:pt x="1924351" y="323025"/>
                </a:cubicBezTo>
                <a:lnTo>
                  <a:pt x="1975605" y="24379"/>
                </a:lnTo>
                <a:cubicBezTo>
                  <a:pt x="2260960" y="73415"/>
                  <a:pt x="2530802" y="196419"/>
                  <a:pt x="2755762" y="380095"/>
                </a:cubicBezTo>
                <a:lnTo>
                  <a:pt x="2564324" y="614745"/>
                </a:lnTo>
                <a:cubicBezTo>
                  <a:pt x="2630538" y="668767"/>
                  <a:pt x="2691487" y="728884"/>
                  <a:pt x="2746619" y="793988"/>
                </a:cubicBezTo>
                <a:lnTo>
                  <a:pt x="2978506" y="598123"/>
                </a:lnTo>
                <a:cubicBezTo>
                  <a:pt x="3166065" y="820029"/>
                  <a:pt x="3294613" y="1087647"/>
                  <a:pt x="3348637" y="1371887"/>
                </a:cubicBezTo>
                <a:lnTo>
                  <a:pt x="3052476" y="1428403"/>
                </a:lnTo>
                <a:cubicBezTo>
                  <a:pt x="3067991" y="1510960"/>
                  <a:pt x="3079904" y="1595733"/>
                  <a:pt x="3080181" y="1682445"/>
                </a:cubicBezTo>
                <a:lnTo>
                  <a:pt x="3392687" y="1680506"/>
                </a:lnTo>
                <a:lnTo>
                  <a:pt x="3392687" y="1688540"/>
                </a:lnTo>
                <a:cubicBezTo>
                  <a:pt x="3392687" y="1978598"/>
                  <a:pt x="3309574" y="2265331"/>
                  <a:pt x="3167450" y="2517435"/>
                </a:cubicBezTo>
                <a:lnTo>
                  <a:pt x="2895946" y="2367558"/>
                </a:lnTo>
                <a:cubicBezTo>
                  <a:pt x="2853836" y="2442358"/>
                  <a:pt x="2804799" y="2513002"/>
                  <a:pt x="2749944" y="2578383"/>
                </a:cubicBezTo>
                <a:lnTo>
                  <a:pt x="2982107" y="2773140"/>
                </a:lnTo>
                <a:cubicBezTo>
                  <a:pt x="2795379" y="2995600"/>
                  <a:pt x="2553796" y="3166809"/>
                  <a:pt x="2283124" y="3268759"/>
                </a:cubicBezTo>
                <a:lnTo>
                  <a:pt x="2176462" y="2985350"/>
                </a:lnTo>
                <a:cubicBezTo>
                  <a:pt x="2097504" y="3014993"/>
                  <a:pt x="2014945" y="3037433"/>
                  <a:pt x="1929892" y="3052393"/>
                </a:cubicBezTo>
                <a:lnTo>
                  <a:pt x="1982254" y="3351039"/>
                </a:lnTo>
                <a:cubicBezTo>
                  <a:pt x="1885842" y="3367938"/>
                  <a:pt x="1787214" y="3376526"/>
                  <a:pt x="1688863" y="3376803"/>
                </a:cubicBezTo>
                <a:cubicBezTo>
                  <a:pt x="1496595" y="3376803"/>
                  <a:pt x="1308481" y="3344667"/>
                  <a:pt x="1128957" y="3281779"/>
                </a:cubicBezTo>
                <a:lnTo>
                  <a:pt x="1229247" y="2995877"/>
                </a:lnTo>
                <a:cubicBezTo>
                  <a:pt x="1148073" y="2967343"/>
                  <a:pt x="1070500" y="2931328"/>
                  <a:pt x="997083" y="2888941"/>
                </a:cubicBezTo>
                <a:lnTo>
                  <a:pt x="845540" y="3151572"/>
                </a:lnTo>
                <a:cubicBezTo>
                  <a:pt x="594815" y="3006959"/>
                  <a:pt x="383984" y="2798904"/>
                  <a:pt x="236319" y="2550125"/>
                </a:cubicBezTo>
                <a:lnTo>
                  <a:pt x="496741" y="2395261"/>
                </a:lnTo>
                <a:cubicBezTo>
                  <a:pt x="453245" y="2322401"/>
                  <a:pt x="416121" y="2245384"/>
                  <a:pt x="386754" y="2164490"/>
                </a:cubicBezTo>
                <a:lnTo>
                  <a:pt x="102507" y="2268655"/>
                </a:lnTo>
                <a:cubicBezTo>
                  <a:pt x="34354" y="2082764"/>
                  <a:pt x="0" y="1887453"/>
                  <a:pt x="0" y="1688540"/>
                </a:cubicBezTo>
                <a:cubicBezTo>
                  <a:pt x="0" y="1597395"/>
                  <a:pt x="7203" y="1505696"/>
                  <a:pt x="21610" y="1416213"/>
                </a:cubicBezTo>
                <a:lnTo>
                  <a:pt x="320818" y="1464694"/>
                </a:lnTo>
                <a:cubicBezTo>
                  <a:pt x="334670" y="1379367"/>
                  <a:pt x="356002" y="1296533"/>
                  <a:pt x="384815" y="1217300"/>
                </a:cubicBezTo>
                <a:lnTo>
                  <a:pt x="100013" y="1114243"/>
                </a:lnTo>
                <a:cubicBezTo>
                  <a:pt x="198364" y="842469"/>
                  <a:pt x="366530" y="598677"/>
                  <a:pt x="586503" y="408907"/>
                </a:cubicBezTo>
                <a:lnTo>
                  <a:pt x="784313" y="638570"/>
                </a:lnTo>
                <a:cubicBezTo>
                  <a:pt x="848865" y="583163"/>
                  <a:pt x="918403" y="533296"/>
                  <a:pt x="992374" y="490355"/>
                </a:cubicBezTo>
                <a:lnTo>
                  <a:pt x="839722" y="228279"/>
                </a:lnTo>
                <a:cubicBezTo>
                  <a:pt x="1089893" y="82834"/>
                  <a:pt x="1375526" y="3879"/>
                  <a:pt x="166614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Abhaya Libre" panose="02000603000000000000" pitchFamily="2" charset="77"/>
                <a:ea typeface="Roboto Regular" charset="0"/>
                <a:cs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922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TI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3D9853EE-7C46-6141-B114-4AB2DBE1E0F2}"/>
              </a:ext>
            </a:extLst>
          </p:cNvPr>
          <p:cNvGrpSpPr/>
          <p:nvPr userDrawn="1"/>
        </p:nvGrpSpPr>
        <p:grpSpPr>
          <a:xfrm>
            <a:off x="849088" y="38103"/>
            <a:ext cx="4389119" cy="6765100"/>
            <a:chOff x="2616200" y="463550"/>
            <a:chExt cx="4190640" cy="6459178"/>
          </a:xfrm>
        </p:grpSpPr>
        <p:sp>
          <p:nvSpPr>
            <p:cNvPr id="3" name="Freeform 2">
              <a:extLst>
                <a:ext uri="{FF2B5EF4-FFF2-40B4-BE49-F238E27FC236}">
                  <a16:creationId xmlns="" xmlns:a16="http://schemas.microsoft.com/office/drawing/2014/main" id="{C7011C62-A1F1-9F4B-AA23-D8695F52F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0" y="5329238"/>
              <a:ext cx="1695090" cy="1593490"/>
            </a:xfrm>
            <a:custGeom>
              <a:avLst/>
              <a:gdLst>
                <a:gd name="connsiteX0" fmla="*/ 315913 w 1695090"/>
                <a:gd name="connsiteY0" fmla="*/ 1131887 h 1593490"/>
                <a:gd name="connsiteX1" fmla="*/ 1377590 w 1695090"/>
                <a:gd name="connsiteY1" fmla="*/ 1131887 h 1593490"/>
                <a:gd name="connsiteX2" fmla="*/ 1377590 w 1695090"/>
                <a:gd name="connsiteY2" fmla="*/ 1216208 h 1593490"/>
                <a:gd name="connsiteX3" fmla="*/ 1000425 w 1695090"/>
                <a:gd name="connsiteY3" fmla="*/ 1593490 h 1593490"/>
                <a:gd name="connsiteX4" fmla="*/ 693079 w 1695090"/>
                <a:gd name="connsiteY4" fmla="*/ 1593490 h 1593490"/>
                <a:gd name="connsiteX5" fmla="*/ 315913 w 1695090"/>
                <a:gd name="connsiteY5" fmla="*/ 1216208 h 1593490"/>
                <a:gd name="connsiteX6" fmla="*/ 145818 w 1695090"/>
                <a:gd name="connsiteY6" fmla="*/ 750887 h 1593490"/>
                <a:gd name="connsiteX7" fmla="*/ 1549272 w 1695090"/>
                <a:gd name="connsiteY7" fmla="*/ 750887 h 1593490"/>
                <a:gd name="connsiteX8" fmla="*/ 1695090 w 1695090"/>
                <a:gd name="connsiteY8" fmla="*/ 896937 h 1593490"/>
                <a:gd name="connsiteX9" fmla="*/ 1549272 w 1695090"/>
                <a:gd name="connsiteY9" fmla="*/ 1042628 h 1593490"/>
                <a:gd name="connsiteX10" fmla="*/ 145818 w 1695090"/>
                <a:gd name="connsiteY10" fmla="*/ 1042628 h 1593490"/>
                <a:gd name="connsiteX11" fmla="*/ 0 w 1695090"/>
                <a:gd name="connsiteY11" fmla="*/ 896937 h 1593490"/>
                <a:gd name="connsiteX12" fmla="*/ 145818 w 1695090"/>
                <a:gd name="connsiteY12" fmla="*/ 750887 h 1593490"/>
                <a:gd name="connsiteX13" fmla="*/ 145818 w 1695090"/>
                <a:gd name="connsiteY13" fmla="*/ 376237 h 1593490"/>
                <a:gd name="connsiteX14" fmla="*/ 1549272 w 1695090"/>
                <a:gd name="connsiteY14" fmla="*/ 376237 h 1593490"/>
                <a:gd name="connsiteX15" fmla="*/ 1695090 w 1695090"/>
                <a:gd name="connsiteY15" fmla="*/ 521747 h 1593490"/>
                <a:gd name="connsiteX16" fmla="*/ 1549272 w 1695090"/>
                <a:gd name="connsiteY16" fmla="*/ 667977 h 1593490"/>
                <a:gd name="connsiteX17" fmla="*/ 145818 w 1695090"/>
                <a:gd name="connsiteY17" fmla="*/ 667977 h 1593490"/>
                <a:gd name="connsiteX18" fmla="*/ 0 w 1695090"/>
                <a:gd name="connsiteY18" fmla="*/ 521747 h 1593490"/>
                <a:gd name="connsiteX19" fmla="*/ 145818 w 1695090"/>
                <a:gd name="connsiteY19" fmla="*/ 376237 h 1593490"/>
                <a:gd name="connsiteX20" fmla="*/ 145818 w 1695090"/>
                <a:gd name="connsiteY20" fmla="*/ 0 h 1593490"/>
                <a:gd name="connsiteX21" fmla="*/ 1549272 w 1695090"/>
                <a:gd name="connsiteY21" fmla="*/ 0 h 1593490"/>
                <a:gd name="connsiteX22" fmla="*/ 1695090 w 1695090"/>
                <a:gd name="connsiteY22" fmla="*/ 146230 h 1593490"/>
                <a:gd name="connsiteX23" fmla="*/ 1549272 w 1695090"/>
                <a:gd name="connsiteY23" fmla="*/ 291740 h 1593490"/>
                <a:gd name="connsiteX24" fmla="*/ 145818 w 1695090"/>
                <a:gd name="connsiteY24" fmla="*/ 291740 h 1593490"/>
                <a:gd name="connsiteX25" fmla="*/ 0 w 1695090"/>
                <a:gd name="connsiteY25" fmla="*/ 146230 h 1593490"/>
                <a:gd name="connsiteX26" fmla="*/ 145818 w 1695090"/>
                <a:gd name="connsiteY26" fmla="*/ 0 h 159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95090" h="1593490">
                  <a:moveTo>
                    <a:pt x="315913" y="1131887"/>
                  </a:moveTo>
                  <a:lnTo>
                    <a:pt x="1377590" y="1131887"/>
                  </a:lnTo>
                  <a:lnTo>
                    <a:pt x="1377590" y="1216208"/>
                  </a:lnTo>
                  <a:cubicBezTo>
                    <a:pt x="1377590" y="1424488"/>
                    <a:pt x="1208802" y="1593490"/>
                    <a:pt x="1000425" y="1593490"/>
                  </a:cubicBezTo>
                  <a:lnTo>
                    <a:pt x="693079" y="1593490"/>
                  </a:lnTo>
                  <a:cubicBezTo>
                    <a:pt x="484702" y="1593490"/>
                    <a:pt x="315913" y="1424488"/>
                    <a:pt x="315913" y="1216208"/>
                  </a:cubicBezTo>
                  <a:close/>
                  <a:moveTo>
                    <a:pt x="145818" y="750887"/>
                  </a:moveTo>
                  <a:lnTo>
                    <a:pt x="1549272" y="750887"/>
                  </a:lnTo>
                  <a:cubicBezTo>
                    <a:pt x="1629922" y="750887"/>
                    <a:pt x="1695090" y="816358"/>
                    <a:pt x="1695090" y="896937"/>
                  </a:cubicBezTo>
                  <a:cubicBezTo>
                    <a:pt x="1695090" y="977157"/>
                    <a:pt x="1629922" y="1042628"/>
                    <a:pt x="1549272" y="1042628"/>
                  </a:cubicBezTo>
                  <a:lnTo>
                    <a:pt x="145818" y="1042628"/>
                  </a:lnTo>
                  <a:cubicBezTo>
                    <a:pt x="65168" y="1042628"/>
                    <a:pt x="0" y="977157"/>
                    <a:pt x="0" y="896937"/>
                  </a:cubicBezTo>
                  <a:cubicBezTo>
                    <a:pt x="0" y="816358"/>
                    <a:pt x="65168" y="750887"/>
                    <a:pt x="145818" y="750887"/>
                  </a:cubicBezTo>
                  <a:close/>
                  <a:moveTo>
                    <a:pt x="145818" y="376237"/>
                  </a:moveTo>
                  <a:lnTo>
                    <a:pt x="1549272" y="376237"/>
                  </a:lnTo>
                  <a:cubicBezTo>
                    <a:pt x="1629922" y="376237"/>
                    <a:pt x="1695090" y="441428"/>
                    <a:pt x="1695090" y="521747"/>
                  </a:cubicBezTo>
                  <a:cubicBezTo>
                    <a:pt x="1695090" y="602426"/>
                    <a:pt x="1629922" y="667977"/>
                    <a:pt x="1549272" y="667977"/>
                  </a:cubicBezTo>
                  <a:lnTo>
                    <a:pt x="145818" y="667977"/>
                  </a:lnTo>
                  <a:cubicBezTo>
                    <a:pt x="65168" y="667977"/>
                    <a:pt x="0" y="602426"/>
                    <a:pt x="0" y="521747"/>
                  </a:cubicBezTo>
                  <a:cubicBezTo>
                    <a:pt x="0" y="441428"/>
                    <a:pt x="65168" y="376237"/>
                    <a:pt x="145818" y="376237"/>
                  </a:cubicBezTo>
                  <a:close/>
                  <a:moveTo>
                    <a:pt x="145818" y="0"/>
                  </a:moveTo>
                  <a:lnTo>
                    <a:pt x="1549272" y="0"/>
                  </a:lnTo>
                  <a:cubicBezTo>
                    <a:pt x="1629922" y="0"/>
                    <a:pt x="1695090" y="65552"/>
                    <a:pt x="1695090" y="146230"/>
                  </a:cubicBezTo>
                  <a:cubicBezTo>
                    <a:pt x="1695090" y="226549"/>
                    <a:pt x="1629922" y="291740"/>
                    <a:pt x="1549272" y="291740"/>
                  </a:cubicBezTo>
                  <a:lnTo>
                    <a:pt x="145818" y="291740"/>
                  </a:lnTo>
                  <a:cubicBezTo>
                    <a:pt x="65168" y="291740"/>
                    <a:pt x="0" y="226549"/>
                    <a:pt x="0" y="146230"/>
                  </a:cubicBezTo>
                  <a:cubicBezTo>
                    <a:pt x="0" y="65552"/>
                    <a:pt x="65168" y="0"/>
                    <a:pt x="145818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" name="Freeform 6">
              <a:extLst>
                <a:ext uri="{FF2B5EF4-FFF2-40B4-BE49-F238E27FC236}">
                  <a16:creationId xmlns="" xmlns:a16="http://schemas.microsoft.com/office/drawing/2014/main" id="{C99F5B7A-68BE-8F4B-A6C4-3AD2E3065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425" y="2962275"/>
              <a:ext cx="1147763" cy="1147763"/>
            </a:xfrm>
            <a:custGeom>
              <a:avLst/>
              <a:gdLst>
                <a:gd name="T0" fmla="*/ 1595 w 3190"/>
                <a:gd name="T1" fmla="*/ 2491 h 3190"/>
                <a:gd name="T2" fmla="*/ 697 w 3190"/>
                <a:gd name="T3" fmla="*/ 1595 h 3190"/>
                <a:gd name="T4" fmla="*/ 1595 w 3190"/>
                <a:gd name="T5" fmla="*/ 698 h 3190"/>
                <a:gd name="T6" fmla="*/ 2492 w 3190"/>
                <a:gd name="T7" fmla="*/ 1595 h 3190"/>
                <a:gd name="T8" fmla="*/ 3189 w 3190"/>
                <a:gd name="T9" fmla="*/ 1795 h 3190"/>
                <a:gd name="T10" fmla="*/ 2874 w 3190"/>
                <a:gd name="T11" fmla="*/ 1396 h 3190"/>
                <a:gd name="T12" fmla="*/ 2802 w 3190"/>
                <a:gd name="T13" fmla="*/ 1128 h 3190"/>
                <a:gd name="T14" fmla="*/ 2876 w 3190"/>
                <a:gd name="T15" fmla="*/ 625 h 3190"/>
                <a:gd name="T16" fmla="*/ 2604 w 3190"/>
                <a:gd name="T17" fmla="*/ 783 h 3190"/>
                <a:gd name="T18" fmla="*/ 2565 w 3190"/>
                <a:gd name="T19" fmla="*/ 314 h 3190"/>
                <a:gd name="T20" fmla="*/ 2062 w 3190"/>
                <a:gd name="T21" fmla="*/ 388 h 3190"/>
                <a:gd name="T22" fmla="*/ 1794 w 3190"/>
                <a:gd name="T23" fmla="*/ 316 h 3190"/>
                <a:gd name="T24" fmla="*/ 1395 w 3190"/>
                <a:gd name="T25" fmla="*/ 0 h 3190"/>
                <a:gd name="T26" fmla="*/ 1395 w 3190"/>
                <a:gd name="T27" fmla="*/ 316 h 3190"/>
                <a:gd name="T28" fmla="*/ 970 w 3190"/>
                <a:gd name="T29" fmla="*/ 114 h 3190"/>
                <a:gd name="T30" fmla="*/ 782 w 3190"/>
                <a:gd name="T31" fmla="*/ 587 h 3190"/>
                <a:gd name="T32" fmla="*/ 586 w 3190"/>
                <a:gd name="T33" fmla="*/ 783 h 3190"/>
                <a:gd name="T34" fmla="*/ 114 w 3190"/>
                <a:gd name="T35" fmla="*/ 970 h 3190"/>
                <a:gd name="T36" fmla="*/ 387 w 3190"/>
                <a:gd name="T37" fmla="*/ 1128 h 3190"/>
                <a:gd name="T38" fmla="*/ 0 w 3190"/>
                <a:gd name="T39" fmla="*/ 1396 h 3190"/>
                <a:gd name="T40" fmla="*/ 316 w 3190"/>
                <a:gd name="T41" fmla="*/ 1795 h 3190"/>
                <a:gd name="T42" fmla="*/ 387 w 3190"/>
                <a:gd name="T43" fmla="*/ 2063 h 3190"/>
                <a:gd name="T44" fmla="*/ 313 w 3190"/>
                <a:gd name="T45" fmla="*/ 2564 h 3190"/>
                <a:gd name="T46" fmla="*/ 586 w 3190"/>
                <a:gd name="T47" fmla="*/ 2408 h 3190"/>
                <a:gd name="T48" fmla="*/ 624 w 3190"/>
                <a:gd name="T49" fmla="*/ 2876 h 3190"/>
                <a:gd name="T50" fmla="*/ 1128 w 3190"/>
                <a:gd name="T51" fmla="*/ 2802 h 3190"/>
                <a:gd name="T52" fmla="*/ 1395 w 3190"/>
                <a:gd name="T53" fmla="*/ 2873 h 3190"/>
                <a:gd name="T54" fmla="*/ 1794 w 3190"/>
                <a:gd name="T55" fmla="*/ 3189 h 3190"/>
                <a:gd name="T56" fmla="*/ 1794 w 3190"/>
                <a:gd name="T57" fmla="*/ 2873 h 3190"/>
                <a:gd name="T58" fmla="*/ 2220 w 3190"/>
                <a:gd name="T59" fmla="*/ 3075 h 3190"/>
                <a:gd name="T60" fmla="*/ 2407 w 3190"/>
                <a:gd name="T61" fmla="*/ 2603 h 3190"/>
                <a:gd name="T62" fmla="*/ 2604 w 3190"/>
                <a:gd name="T63" fmla="*/ 2408 h 3190"/>
                <a:gd name="T64" fmla="*/ 3075 w 3190"/>
                <a:gd name="T65" fmla="*/ 2220 h 3190"/>
                <a:gd name="T66" fmla="*/ 2802 w 3190"/>
                <a:gd name="T67" fmla="*/ 2063 h 3190"/>
                <a:gd name="T68" fmla="*/ 3189 w 3190"/>
                <a:gd name="T69" fmla="*/ 1795 h 3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90" h="3190">
                  <a:moveTo>
                    <a:pt x="1595" y="2491"/>
                  </a:moveTo>
                  <a:lnTo>
                    <a:pt x="1595" y="2491"/>
                  </a:lnTo>
                  <a:cubicBezTo>
                    <a:pt x="1099" y="2491"/>
                    <a:pt x="697" y="2091"/>
                    <a:pt x="697" y="1595"/>
                  </a:cubicBezTo>
                  <a:lnTo>
                    <a:pt x="697" y="1595"/>
                  </a:lnTo>
                  <a:cubicBezTo>
                    <a:pt x="697" y="1100"/>
                    <a:pt x="1099" y="698"/>
                    <a:pt x="1595" y="698"/>
                  </a:cubicBezTo>
                  <a:lnTo>
                    <a:pt x="1595" y="698"/>
                  </a:lnTo>
                  <a:cubicBezTo>
                    <a:pt x="2090" y="698"/>
                    <a:pt x="2492" y="1100"/>
                    <a:pt x="2492" y="1595"/>
                  </a:cubicBezTo>
                  <a:lnTo>
                    <a:pt x="2492" y="1595"/>
                  </a:lnTo>
                  <a:cubicBezTo>
                    <a:pt x="2492" y="2091"/>
                    <a:pt x="2090" y="2491"/>
                    <a:pt x="1595" y="2491"/>
                  </a:cubicBezTo>
                  <a:close/>
                  <a:moveTo>
                    <a:pt x="3189" y="1795"/>
                  </a:moveTo>
                  <a:lnTo>
                    <a:pt x="3189" y="1396"/>
                  </a:lnTo>
                  <a:lnTo>
                    <a:pt x="2874" y="1396"/>
                  </a:lnTo>
                  <a:lnTo>
                    <a:pt x="2874" y="1396"/>
                  </a:lnTo>
                  <a:cubicBezTo>
                    <a:pt x="2859" y="1303"/>
                    <a:pt x="2836" y="1213"/>
                    <a:pt x="2802" y="1128"/>
                  </a:cubicBezTo>
                  <a:lnTo>
                    <a:pt x="3075" y="971"/>
                  </a:lnTo>
                  <a:lnTo>
                    <a:pt x="2876" y="625"/>
                  </a:lnTo>
                  <a:lnTo>
                    <a:pt x="2604" y="783"/>
                  </a:lnTo>
                  <a:lnTo>
                    <a:pt x="2604" y="783"/>
                  </a:lnTo>
                  <a:cubicBezTo>
                    <a:pt x="2545" y="711"/>
                    <a:pt x="2480" y="645"/>
                    <a:pt x="2407" y="587"/>
                  </a:cubicBezTo>
                  <a:lnTo>
                    <a:pt x="2565" y="314"/>
                  </a:lnTo>
                  <a:lnTo>
                    <a:pt x="2220" y="114"/>
                  </a:lnTo>
                  <a:lnTo>
                    <a:pt x="2062" y="388"/>
                  </a:lnTo>
                  <a:lnTo>
                    <a:pt x="2062" y="388"/>
                  </a:lnTo>
                  <a:cubicBezTo>
                    <a:pt x="1977" y="355"/>
                    <a:pt x="1887" y="331"/>
                    <a:pt x="1794" y="316"/>
                  </a:cubicBezTo>
                  <a:lnTo>
                    <a:pt x="1794" y="0"/>
                  </a:lnTo>
                  <a:lnTo>
                    <a:pt x="1395" y="0"/>
                  </a:lnTo>
                  <a:lnTo>
                    <a:pt x="1395" y="316"/>
                  </a:lnTo>
                  <a:lnTo>
                    <a:pt x="1395" y="316"/>
                  </a:lnTo>
                  <a:cubicBezTo>
                    <a:pt x="1302" y="331"/>
                    <a:pt x="1213" y="355"/>
                    <a:pt x="1128" y="388"/>
                  </a:cubicBezTo>
                  <a:lnTo>
                    <a:pt x="970" y="114"/>
                  </a:lnTo>
                  <a:lnTo>
                    <a:pt x="624" y="314"/>
                  </a:lnTo>
                  <a:lnTo>
                    <a:pt x="782" y="587"/>
                  </a:lnTo>
                  <a:lnTo>
                    <a:pt x="782" y="587"/>
                  </a:lnTo>
                  <a:cubicBezTo>
                    <a:pt x="710" y="645"/>
                    <a:pt x="644" y="711"/>
                    <a:pt x="586" y="783"/>
                  </a:cubicBezTo>
                  <a:lnTo>
                    <a:pt x="313" y="625"/>
                  </a:lnTo>
                  <a:lnTo>
                    <a:pt x="114" y="970"/>
                  </a:lnTo>
                  <a:lnTo>
                    <a:pt x="387" y="1128"/>
                  </a:lnTo>
                  <a:lnTo>
                    <a:pt x="387" y="1128"/>
                  </a:lnTo>
                  <a:cubicBezTo>
                    <a:pt x="354" y="1213"/>
                    <a:pt x="330" y="1303"/>
                    <a:pt x="316" y="1396"/>
                  </a:cubicBezTo>
                  <a:lnTo>
                    <a:pt x="0" y="1396"/>
                  </a:lnTo>
                  <a:lnTo>
                    <a:pt x="0" y="1795"/>
                  </a:lnTo>
                  <a:lnTo>
                    <a:pt x="316" y="1795"/>
                  </a:lnTo>
                  <a:lnTo>
                    <a:pt x="316" y="1795"/>
                  </a:lnTo>
                  <a:cubicBezTo>
                    <a:pt x="330" y="1888"/>
                    <a:pt x="354" y="1977"/>
                    <a:pt x="387" y="2063"/>
                  </a:cubicBezTo>
                  <a:lnTo>
                    <a:pt x="114" y="2220"/>
                  </a:lnTo>
                  <a:lnTo>
                    <a:pt x="313" y="2564"/>
                  </a:lnTo>
                  <a:lnTo>
                    <a:pt x="586" y="2408"/>
                  </a:lnTo>
                  <a:lnTo>
                    <a:pt x="586" y="2408"/>
                  </a:lnTo>
                  <a:cubicBezTo>
                    <a:pt x="644" y="2479"/>
                    <a:pt x="710" y="2545"/>
                    <a:pt x="782" y="2603"/>
                  </a:cubicBezTo>
                  <a:lnTo>
                    <a:pt x="624" y="2876"/>
                  </a:lnTo>
                  <a:lnTo>
                    <a:pt x="970" y="3075"/>
                  </a:lnTo>
                  <a:lnTo>
                    <a:pt x="1128" y="2802"/>
                  </a:lnTo>
                  <a:lnTo>
                    <a:pt x="1128" y="2802"/>
                  </a:lnTo>
                  <a:cubicBezTo>
                    <a:pt x="1213" y="2835"/>
                    <a:pt x="1302" y="2859"/>
                    <a:pt x="1395" y="2873"/>
                  </a:cubicBezTo>
                  <a:lnTo>
                    <a:pt x="1395" y="3189"/>
                  </a:lnTo>
                  <a:lnTo>
                    <a:pt x="1794" y="3189"/>
                  </a:lnTo>
                  <a:lnTo>
                    <a:pt x="1794" y="2873"/>
                  </a:lnTo>
                  <a:lnTo>
                    <a:pt x="1794" y="2873"/>
                  </a:lnTo>
                  <a:cubicBezTo>
                    <a:pt x="1887" y="2859"/>
                    <a:pt x="1977" y="2835"/>
                    <a:pt x="2062" y="2802"/>
                  </a:cubicBezTo>
                  <a:lnTo>
                    <a:pt x="2220" y="3075"/>
                  </a:lnTo>
                  <a:lnTo>
                    <a:pt x="2565" y="2876"/>
                  </a:lnTo>
                  <a:lnTo>
                    <a:pt x="2407" y="2603"/>
                  </a:lnTo>
                  <a:lnTo>
                    <a:pt x="2407" y="2603"/>
                  </a:lnTo>
                  <a:cubicBezTo>
                    <a:pt x="2480" y="2545"/>
                    <a:pt x="2545" y="2479"/>
                    <a:pt x="2604" y="2408"/>
                  </a:cubicBezTo>
                  <a:lnTo>
                    <a:pt x="2876" y="2564"/>
                  </a:lnTo>
                  <a:lnTo>
                    <a:pt x="3075" y="2220"/>
                  </a:lnTo>
                  <a:lnTo>
                    <a:pt x="2802" y="2063"/>
                  </a:lnTo>
                  <a:lnTo>
                    <a:pt x="2802" y="2063"/>
                  </a:lnTo>
                  <a:cubicBezTo>
                    <a:pt x="2836" y="1977"/>
                    <a:pt x="2859" y="1888"/>
                    <a:pt x="2874" y="1795"/>
                  </a:cubicBezTo>
                  <a:lnTo>
                    <a:pt x="3189" y="17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="" xmlns:a16="http://schemas.microsoft.com/office/drawing/2014/main" id="{E7769FCB-D14D-D746-B806-841CE36F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225" y="4932363"/>
              <a:ext cx="312738" cy="312737"/>
            </a:xfrm>
            <a:custGeom>
              <a:avLst/>
              <a:gdLst>
                <a:gd name="T0" fmla="*/ 434 w 870"/>
                <a:gd name="T1" fmla="*/ 678 h 870"/>
                <a:gd name="T2" fmla="*/ 191 w 870"/>
                <a:gd name="T3" fmla="*/ 434 h 870"/>
                <a:gd name="T4" fmla="*/ 434 w 870"/>
                <a:gd name="T5" fmla="*/ 190 h 870"/>
                <a:gd name="T6" fmla="*/ 679 w 870"/>
                <a:gd name="T7" fmla="*/ 434 h 870"/>
                <a:gd name="T8" fmla="*/ 869 w 870"/>
                <a:gd name="T9" fmla="*/ 489 h 870"/>
                <a:gd name="T10" fmla="*/ 782 w 870"/>
                <a:gd name="T11" fmla="*/ 380 h 870"/>
                <a:gd name="T12" fmla="*/ 763 w 870"/>
                <a:gd name="T13" fmla="*/ 307 h 870"/>
                <a:gd name="T14" fmla="*/ 783 w 870"/>
                <a:gd name="T15" fmla="*/ 170 h 870"/>
                <a:gd name="T16" fmla="*/ 709 w 870"/>
                <a:gd name="T17" fmla="*/ 213 h 870"/>
                <a:gd name="T18" fmla="*/ 698 w 870"/>
                <a:gd name="T19" fmla="*/ 86 h 870"/>
                <a:gd name="T20" fmla="*/ 562 w 870"/>
                <a:gd name="T21" fmla="*/ 106 h 870"/>
                <a:gd name="T22" fmla="*/ 489 w 870"/>
                <a:gd name="T23" fmla="*/ 86 h 870"/>
                <a:gd name="T24" fmla="*/ 380 w 870"/>
                <a:gd name="T25" fmla="*/ 0 h 870"/>
                <a:gd name="T26" fmla="*/ 380 w 870"/>
                <a:gd name="T27" fmla="*/ 86 h 870"/>
                <a:gd name="T28" fmla="*/ 264 w 870"/>
                <a:gd name="T29" fmla="*/ 31 h 870"/>
                <a:gd name="T30" fmla="*/ 213 w 870"/>
                <a:gd name="T31" fmla="*/ 160 h 870"/>
                <a:gd name="T32" fmla="*/ 160 w 870"/>
                <a:gd name="T33" fmla="*/ 213 h 870"/>
                <a:gd name="T34" fmla="*/ 31 w 870"/>
                <a:gd name="T35" fmla="*/ 264 h 870"/>
                <a:gd name="T36" fmla="*/ 106 w 870"/>
                <a:gd name="T37" fmla="*/ 307 h 870"/>
                <a:gd name="T38" fmla="*/ 0 w 870"/>
                <a:gd name="T39" fmla="*/ 380 h 870"/>
                <a:gd name="T40" fmla="*/ 87 w 870"/>
                <a:gd name="T41" fmla="*/ 489 h 870"/>
                <a:gd name="T42" fmla="*/ 106 w 870"/>
                <a:gd name="T43" fmla="*/ 562 h 870"/>
                <a:gd name="T44" fmla="*/ 86 w 870"/>
                <a:gd name="T45" fmla="*/ 698 h 870"/>
                <a:gd name="T46" fmla="*/ 160 w 870"/>
                <a:gd name="T47" fmla="*/ 655 h 870"/>
                <a:gd name="T48" fmla="*/ 171 w 870"/>
                <a:gd name="T49" fmla="*/ 784 h 870"/>
                <a:gd name="T50" fmla="*/ 307 w 870"/>
                <a:gd name="T51" fmla="*/ 763 h 870"/>
                <a:gd name="T52" fmla="*/ 380 w 870"/>
                <a:gd name="T53" fmla="*/ 782 h 870"/>
                <a:gd name="T54" fmla="*/ 489 w 870"/>
                <a:gd name="T55" fmla="*/ 869 h 870"/>
                <a:gd name="T56" fmla="*/ 489 w 870"/>
                <a:gd name="T57" fmla="*/ 782 h 870"/>
                <a:gd name="T58" fmla="*/ 605 w 870"/>
                <a:gd name="T59" fmla="*/ 838 h 870"/>
                <a:gd name="T60" fmla="*/ 656 w 870"/>
                <a:gd name="T61" fmla="*/ 709 h 870"/>
                <a:gd name="T62" fmla="*/ 709 w 870"/>
                <a:gd name="T63" fmla="*/ 655 h 870"/>
                <a:gd name="T64" fmla="*/ 838 w 870"/>
                <a:gd name="T65" fmla="*/ 604 h 870"/>
                <a:gd name="T66" fmla="*/ 763 w 870"/>
                <a:gd name="T67" fmla="*/ 562 h 870"/>
                <a:gd name="T68" fmla="*/ 869 w 870"/>
                <a:gd name="T69" fmla="*/ 489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870">
                  <a:moveTo>
                    <a:pt x="434" y="678"/>
                  </a:moveTo>
                  <a:lnTo>
                    <a:pt x="434" y="678"/>
                  </a:lnTo>
                  <a:cubicBezTo>
                    <a:pt x="300" y="678"/>
                    <a:pt x="191" y="569"/>
                    <a:pt x="191" y="434"/>
                  </a:cubicBezTo>
                  <a:lnTo>
                    <a:pt x="191" y="434"/>
                  </a:lnTo>
                  <a:cubicBezTo>
                    <a:pt x="191" y="300"/>
                    <a:pt x="300" y="190"/>
                    <a:pt x="434" y="190"/>
                  </a:cubicBezTo>
                  <a:lnTo>
                    <a:pt x="434" y="190"/>
                  </a:lnTo>
                  <a:cubicBezTo>
                    <a:pt x="569" y="190"/>
                    <a:pt x="679" y="300"/>
                    <a:pt x="679" y="434"/>
                  </a:cubicBezTo>
                  <a:lnTo>
                    <a:pt x="679" y="434"/>
                  </a:lnTo>
                  <a:cubicBezTo>
                    <a:pt x="679" y="569"/>
                    <a:pt x="569" y="678"/>
                    <a:pt x="434" y="678"/>
                  </a:cubicBezTo>
                  <a:close/>
                  <a:moveTo>
                    <a:pt x="869" y="489"/>
                  </a:moveTo>
                  <a:lnTo>
                    <a:pt x="869" y="380"/>
                  </a:lnTo>
                  <a:lnTo>
                    <a:pt x="782" y="380"/>
                  </a:lnTo>
                  <a:lnTo>
                    <a:pt x="782" y="380"/>
                  </a:lnTo>
                  <a:cubicBezTo>
                    <a:pt x="779" y="355"/>
                    <a:pt x="772" y="331"/>
                    <a:pt x="763" y="307"/>
                  </a:cubicBezTo>
                  <a:lnTo>
                    <a:pt x="838" y="264"/>
                  </a:lnTo>
                  <a:lnTo>
                    <a:pt x="783" y="170"/>
                  </a:lnTo>
                  <a:lnTo>
                    <a:pt x="709" y="213"/>
                  </a:lnTo>
                  <a:lnTo>
                    <a:pt x="709" y="213"/>
                  </a:lnTo>
                  <a:cubicBezTo>
                    <a:pt x="693" y="194"/>
                    <a:pt x="676" y="176"/>
                    <a:pt x="656" y="160"/>
                  </a:cubicBezTo>
                  <a:lnTo>
                    <a:pt x="698" y="86"/>
                  </a:lnTo>
                  <a:lnTo>
                    <a:pt x="605" y="31"/>
                  </a:lnTo>
                  <a:lnTo>
                    <a:pt x="562" y="106"/>
                  </a:lnTo>
                  <a:lnTo>
                    <a:pt x="562" y="106"/>
                  </a:lnTo>
                  <a:cubicBezTo>
                    <a:pt x="538" y="97"/>
                    <a:pt x="514" y="90"/>
                    <a:pt x="489" y="86"/>
                  </a:cubicBezTo>
                  <a:lnTo>
                    <a:pt x="489" y="0"/>
                  </a:lnTo>
                  <a:lnTo>
                    <a:pt x="380" y="0"/>
                  </a:lnTo>
                  <a:lnTo>
                    <a:pt x="380" y="86"/>
                  </a:lnTo>
                  <a:lnTo>
                    <a:pt x="380" y="86"/>
                  </a:lnTo>
                  <a:cubicBezTo>
                    <a:pt x="355" y="90"/>
                    <a:pt x="331" y="97"/>
                    <a:pt x="307" y="106"/>
                  </a:cubicBezTo>
                  <a:lnTo>
                    <a:pt x="264" y="31"/>
                  </a:lnTo>
                  <a:lnTo>
                    <a:pt x="171" y="86"/>
                  </a:lnTo>
                  <a:lnTo>
                    <a:pt x="213" y="160"/>
                  </a:lnTo>
                  <a:lnTo>
                    <a:pt x="213" y="160"/>
                  </a:lnTo>
                  <a:cubicBezTo>
                    <a:pt x="193" y="176"/>
                    <a:pt x="176" y="194"/>
                    <a:pt x="160" y="213"/>
                  </a:cubicBezTo>
                  <a:lnTo>
                    <a:pt x="86" y="170"/>
                  </a:lnTo>
                  <a:lnTo>
                    <a:pt x="31" y="264"/>
                  </a:lnTo>
                  <a:lnTo>
                    <a:pt x="106" y="307"/>
                  </a:lnTo>
                  <a:lnTo>
                    <a:pt x="106" y="307"/>
                  </a:lnTo>
                  <a:cubicBezTo>
                    <a:pt x="97" y="331"/>
                    <a:pt x="90" y="355"/>
                    <a:pt x="87" y="380"/>
                  </a:cubicBezTo>
                  <a:lnTo>
                    <a:pt x="0" y="380"/>
                  </a:lnTo>
                  <a:lnTo>
                    <a:pt x="0" y="489"/>
                  </a:lnTo>
                  <a:lnTo>
                    <a:pt x="87" y="489"/>
                  </a:lnTo>
                  <a:lnTo>
                    <a:pt x="87" y="489"/>
                  </a:lnTo>
                  <a:cubicBezTo>
                    <a:pt x="90" y="514"/>
                    <a:pt x="97" y="539"/>
                    <a:pt x="106" y="562"/>
                  </a:cubicBezTo>
                  <a:lnTo>
                    <a:pt x="31" y="604"/>
                  </a:lnTo>
                  <a:lnTo>
                    <a:pt x="86" y="698"/>
                  </a:lnTo>
                  <a:lnTo>
                    <a:pt x="160" y="655"/>
                  </a:lnTo>
                  <a:lnTo>
                    <a:pt x="160" y="655"/>
                  </a:lnTo>
                  <a:cubicBezTo>
                    <a:pt x="176" y="675"/>
                    <a:pt x="193" y="693"/>
                    <a:pt x="213" y="709"/>
                  </a:cubicBezTo>
                  <a:lnTo>
                    <a:pt x="171" y="784"/>
                  </a:lnTo>
                  <a:lnTo>
                    <a:pt x="264" y="838"/>
                  </a:lnTo>
                  <a:lnTo>
                    <a:pt x="307" y="763"/>
                  </a:lnTo>
                  <a:lnTo>
                    <a:pt x="307" y="763"/>
                  </a:lnTo>
                  <a:cubicBezTo>
                    <a:pt x="331" y="772"/>
                    <a:pt x="355" y="779"/>
                    <a:pt x="380" y="782"/>
                  </a:cubicBezTo>
                  <a:lnTo>
                    <a:pt x="380" y="869"/>
                  </a:lnTo>
                  <a:lnTo>
                    <a:pt x="489" y="869"/>
                  </a:lnTo>
                  <a:lnTo>
                    <a:pt x="489" y="782"/>
                  </a:lnTo>
                  <a:lnTo>
                    <a:pt x="489" y="782"/>
                  </a:lnTo>
                  <a:cubicBezTo>
                    <a:pt x="514" y="779"/>
                    <a:pt x="538" y="772"/>
                    <a:pt x="562" y="763"/>
                  </a:cubicBezTo>
                  <a:lnTo>
                    <a:pt x="605" y="838"/>
                  </a:lnTo>
                  <a:lnTo>
                    <a:pt x="698" y="784"/>
                  </a:lnTo>
                  <a:lnTo>
                    <a:pt x="656" y="709"/>
                  </a:lnTo>
                  <a:lnTo>
                    <a:pt x="656" y="709"/>
                  </a:lnTo>
                  <a:cubicBezTo>
                    <a:pt x="676" y="693"/>
                    <a:pt x="693" y="675"/>
                    <a:pt x="709" y="655"/>
                  </a:cubicBezTo>
                  <a:lnTo>
                    <a:pt x="783" y="698"/>
                  </a:lnTo>
                  <a:lnTo>
                    <a:pt x="838" y="604"/>
                  </a:lnTo>
                  <a:lnTo>
                    <a:pt x="763" y="562"/>
                  </a:lnTo>
                  <a:lnTo>
                    <a:pt x="763" y="562"/>
                  </a:lnTo>
                  <a:cubicBezTo>
                    <a:pt x="772" y="539"/>
                    <a:pt x="779" y="514"/>
                    <a:pt x="782" y="489"/>
                  </a:cubicBezTo>
                  <a:lnTo>
                    <a:pt x="869" y="48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="" xmlns:a16="http://schemas.microsoft.com/office/drawing/2014/main" id="{B42315F4-A4DD-6942-AA43-A8F00A279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425" y="3700463"/>
              <a:ext cx="280988" cy="280987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="" xmlns:a16="http://schemas.microsoft.com/office/drawing/2014/main" id="{59D8131E-4E43-EB4A-8C4A-39C5D3BCC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800" y="3970338"/>
              <a:ext cx="280988" cy="280987"/>
            </a:xfrm>
            <a:custGeom>
              <a:avLst/>
              <a:gdLst>
                <a:gd name="T0" fmla="*/ 390 w 782"/>
                <a:gd name="T1" fmla="*/ 610 h 782"/>
                <a:gd name="T2" fmla="*/ 171 w 782"/>
                <a:gd name="T3" fmla="*/ 390 h 782"/>
                <a:gd name="T4" fmla="*/ 390 w 782"/>
                <a:gd name="T5" fmla="*/ 171 h 782"/>
                <a:gd name="T6" fmla="*/ 610 w 782"/>
                <a:gd name="T7" fmla="*/ 390 h 782"/>
                <a:gd name="T8" fmla="*/ 781 w 782"/>
                <a:gd name="T9" fmla="*/ 439 h 782"/>
                <a:gd name="T10" fmla="*/ 703 w 782"/>
                <a:gd name="T11" fmla="*/ 342 h 782"/>
                <a:gd name="T12" fmla="*/ 686 w 782"/>
                <a:gd name="T13" fmla="*/ 276 h 782"/>
                <a:gd name="T14" fmla="*/ 704 w 782"/>
                <a:gd name="T15" fmla="*/ 153 h 782"/>
                <a:gd name="T16" fmla="*/ 638 w 782"/>
                <a:gd name="T17" fmla="*/ 191 h 782"/>
                <a:gd name="T18" fmla="*/ 628 w 782"/>
                <a:gd name="T19" fmla="*/ 77 h 782"/>
                <a:gd name="T20" fmla="*/ 505 w 782"/>
                <a:gd name="T21" fmla="*/ 95 h 782"/>
                <a:gd name="T22" fmla="*/ 439 w 782"/>
                <a:gd name="T23" fmla="*/ 77 h 782"/>
                <a:gd name="T24" fmla="*/ 342 w 782"/>
                <a:gd name="T25" fmla="*/ 0 h 782"/>
                <a:gd name="T26" fmla="*/ 342 w 782"/>
                <a:gd name="T27" fmla="*/ 77 h 782"/>
                <a:gd name="T28" fmla="*/ 238 w 782"/>
                <a:gd name="T29" fmla="*/ 28 h 782"/>
                <a:gd name="T30" fmla="*/ 191 w 782"/>
                <a:gd name="T31" fmla="*/ 144 h 782"/>
                <a:gd name="T32" fmla="*/ 144 w 782"/>
                <a:gd name="T33" fmla="*/ 191 h 782"/>
                <a:gd name="T34" fmla="*/ 28 w 782"/>
                <a:gd name="T35" fmla="*/ 238 h 782"/>
                <a:gd name="T36" fmla="*/ 95 w 782"/>
                <a:gd name="T37" fmla="*/ 276 h 782"/>
                <a:gd name="T38" fmla="*/ 0 w 782"/>
                <a:gd name="T39" fmla="*/ 342 h 782"/>
                <a:gd name="T40" fmla="*/ 77 w 782"/>
                <a:gd name="T41" fmla="*/ 439 h 782"/>
                <a:gd name="T42" fmla="*/ 95 w 782"/>
                <a:gd name="T43" fmla="*/ 505 h 782"/>
                <a:gd name="T44" fmla="*/ 77 w 782"/>
                <a:gd name="T45" fmla="*/ 628 h 782"/>
                <a:gd name="T46" fmla="*/ 144 w 782"/>
                <a:gd name="T47" fmla="*/ 590 h 782"/>
                <a:gd name="T48" fmla="*/ 153 w 782"/>
                <a:gd name="T49" fmla="*/ 704 h 782"/>
                <a:gd name="T50" fmla="*/ 276 w 782"/>
                <a:gd name="T51" fmla="*/ 686 h 782"/>
                <a:gd name="T52" fmla="*/ 342 w 782"/>
                <a:gd name="T53" fmla="*/ 703 h 782"/>
                <a:gd name="T54" fmla="*/ 439 w 782"/>
                <a:gd name="T55" fmla="*/ 781 h 782"/>
                <a:gd name="T56" fmla="*/ 439 w 782"/>
                <a:gd name="T57" fmla="*/ 703 h 782"/>
                <a:gd name="T58" fmla="*/ 544 w 782"/>
                <a:gd name="T59" fmla="*/ 753 h 782"/>
                <a:gd name="T60" fmla="*/ 589 w 782"/>
                <a:gd name="T61" fmla="*/ 638 h 782"/>
                <a:gd name="T62" fmla="*/ 638 w 782"/>
                <a:gd name="T63" fmla="*/ 590 h 782"/>
                <a:gd name="T64" fmla="*/ 753 w 782"/>
                <a:gd name="T65" fmla="*/ 544 h 782"/>
                <a:gd name="T66" fmla="*/ 686 w 782"/>
                <a:gd name="T67" fmla="*/ 505 h 782"/>
                <a:gd name="T68" fmla="*/ 781 w 782"/>
                <a:gd name="T69" fmla="*/ 439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2">
                  <a:moveTo>
                    <a:pt x="390" y="610"/>
                  </a:moveTo>
                  <a:lnTo>
                    <a:pt x="390" y="610"/>
                  </a:lnTo>
                  <a:cubicBezTo>
                    <a:pt x="269" y="610"/>
                    <a:pt x="171" y="512"/>
                    <a:pt x="171" y="390"/>
                  </a:cubicBezTo>
                  <a:lnTo>
                    <a:pt x="171" y="390"/>
                  </a:lnTo>
                  <a:cubicBezTo>
                    <a:pt x="171" y="269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1" y="171"/>
                    <a:pt x="610" y="269"/>
                    <a:pt x="610" y="390"/>
                  </a:cubicBezTo>
                  <a:lnTo>
                    <a:pt x="610" y="390"/>
                  </a:lnTo>
                  <a:cubicBezTo>
                    <a:pt x="610" y="512"/>
                    <a:pt x="511" y="610"/>
                    <a:pt x="390" y="610"/>
                  </a:cubicBezTo>
                  <a:close/>
                  <a:moveTo>
                    <a:pt x="781" y="439"/>
                  </a:moveTo>
                  <a:lnTo>
                    <a:pt x="781" y="342"/>
                  </a:lnTo>
                  <a:lnTo>
                    <a:pt x="703" y="342"/>
                  </a:lnTo>
                  <a:lnTo>
                    <a:pt x="703" y="342"/>
                  </a:lnTo>
                  <a:cubicBezTo>
                    <a:pt x="700" y="319"/>
                    <a:pt x="694" y="297"/>
                    <a:pt x="686" y="276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1"/>
                  </a:lnTo>
                  <a:lnTo>
                    <a:pt x="638" y="191"/>
                  </a:lnTo>
                  <a:cubicBezTo>
                    <a:pt x="623" y="174"/>
                    <a:pt x="607" y="158"/>
                    <a:pt x="589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6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1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6"/>
                  </a:lnTo>
                  <a:lnTo>
                    <a:pt x="95" y="276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9"/>
                  </a:lnTo>
                  <a:lnTo>
                    <a:pt x="77" y="439"/>
                  </a:lnTo>
                  <a:lnTo>
                    <a:pt x="77" y="439"/>
                  </a:lnTo>
                  <a:cubicBezTo>
                    <a:pt x="81" y="462"/>
                    <a:pt x="87" y="484"/>
                    <a:pt x="95" y="505"/>
                  </a:cubicBezTo>
                  <a:lnTo>
                    <a:pt x="28" y="544"/>
                  </a:lnTo>
                  <a:lnTo>
                    <a:pt x="77" y="628"/>
                  </a:lnTo>
                  <a:lnTo>
                    <a:pt x="144" y="590"/>
                  </a:lnTo>
                  <a:lnTo>
                    <a:pt x="144" y="590"/>
                  </a:lnTo>
                  <a:cubicBezTo>
                    <a:pt x="158" y="607"/>
                    <a:pt x="174" y="623"/>
                    <a:pt x="191" y="638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6" y="686"/>
                  </a:lnTo>
                  <a:lnTo>
                    <a:pt x="276" y="686"/>
                  </a:lnTo>
                  <a:cubicBezTo>
                    <a:pt x="297" y="694"/>
                    <a:pt x="319" y="700"/>
                    <a:pt x="342" y="703"/>
                  </a:cubicBezTo>
                  <a:lnTo>
                    <a:pt x="342" y="781"/>
                  </a:lnTo>
                  <a:lnTo>
                    <a:pt x="439" y="781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700"/>
                    <a:pt x="484" y="694"/>
                    <a:pt x="505" y="686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89" y="638"/>
                  </a:lnTo>
                  <a:lnTo>
                    <a:pt x="589" y="638"/>
                  </a:lnTo>
                  <a:cubicBezTo>
                    <a:pt x="607" y="623"/>
                    <a:pt x="623" y="607"/>
                    <a:pt x="638" y="590"/>
                  </a:cubicBezTo>
                  <a:lnTo>
                    <a:pt x="704" y="628"/>
                  </a:lnTo>
                  <a:lnTo>
                    <a:pt x="753" y="544"/>
                  </a:lnTo>
                  <a:lnTo>
                    <a:pt x="686" y="505"/>
                  </a:lnTo>
                  <a:lnTo>
                    <a:pt x="686" y="505"/>
                  </a:lnTo>
                  <a:cubicBezTo>
                    <a:pt x="694" y="484"/>
                    <a:pt x="700" y="462"/>
                    <a:pt x="703" y="439"/>
                  </a:cubicBezTo>
                  <a:lnTo>
                    <a:pt x="781" y="4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="" xmlns:a16="http://schemas.microsoft.com/office/drawing/2014/main" id="{FB8C9C7A-A148-B54F-8539-10E12B52A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839788"/>
              <a:ext cx="590550" cy="590550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="" xmlns:a16="http://schemas.microsoft.com/office/drawing/2014/main" id="{2B386E05-DCDA-294C-A813-5637FA932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200" y="1465263"/>
              <a:ext cx="1274763" cy="1274762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="" xmlns:a16="http://schemas.microsoft.com/office/drawing/2014/main" id="{7D8A5BDE-3A08-5E4F-B232-33068D6FD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38" y="1430338"/>
              <a:ext cx="447675" cy="447675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="" xmlns:a16="http://schemas.microsoft.com/office/drawing/2014/main" id="{AB6D385B-9755-964D-B4B0-24580783F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263" y="463550"/>
              <a:ext cx="350837" cy="350838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2" name="Freeform 14">
              <a:extLst>
                <a:ext uri="{FF2B5EF4-FFF2-40B4-BE49-F238E27FC236}">
                  <a16:creationId xmlns="" xmlns:a16="http://schemas.microsoft.com/office/drawing/2014/main" id="{31FAFC21-FC2D-304B-BD8B-781C47068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463" y="4319588"/>
              <a:ext cx="514350" cy="515937"/>
            </a:xfrm>
            <a:custGeom>
              <a:avLst/>
              <a:gdLst>
                <a:gd name="T0" fmla="*/ 559 w 1430"/>
                <a:gd name="T1" fmla="*/ 542 h 1431"/>
                <a:gd name="T2" fmla="*/ 888 w 1430"/>
                <a:gd name="T3" fmla="*/ 559 h 1431"/>
                <a:gd name="T4" fmla="*/ 871 w 1430"/>
                <a:gd name="T5" fmla="*/ 888 h 1431"/>
                <a:gd name="T6" fmla="*/ 542 w 1430"/>
                <a:gd name="T7" fmla="*/ 871 h 1431"/>
                <a:gd name="T8" fmla="*/ 254 w 1430"/>
                <a:gd name="T9" fmla="*/ 364 h 1431"/>
                <a:gd name="T10" fmla="*/ 206 w 1430"/>
                <a:gd name="T11" fmla="*/ 437 h 1431"/>
                <a:gd name="T12" fmla="*/ 74 w 1430"/>
                <a:gd name="T13" fmla="*/ 394 h 1431"/>
                <a:gd name="T14" fmla="*/ 14 w 1430"/>
                <a:gd name="T15" fmla="*/ 578 h 1431"/>
                <a:gd name="T16" fmla="*/ 29 w 1430"/>
                <a:gd name="T17" fmla="*/ 606 h 1431"/>
                <a:gd name="T18" fmla="*/ 140 w 1430"/>
                <a:gd name="T19" fmla="*/ 642 h 1431"/>
                <a:gd name="T20" fmla="*/ 21 w 1430"/>
                <a:gd name="T21" fmla="*/ 753 h 1431"/>
                <a:gd name="T22" fmla="*/ 4 w 1430"/>
                <a:gd name="T23" fmla="*/ 778 h 1431"/>
                <a:gd name="T24" fmla="*/ 44 w 1430"/>
                <a:gd name="T25" fmla="*/ 968 h 1431"/>
                <a:gd name="T26" fmla="*/ 181 w 1430"/>
                <a:gd name="T27" fmla="*/ 939 h 1431"/>
                <a:gd name="T28" fmla="*/ 220 w 1430"/>
                <a:gd name="T29" fmla="*/ 1016 h 1431"/>
                <a:gd name="T30" fmla="*/ 117 w 1430"/>
                <a:gd name="T31" fmla="*/ 1109 h 1431"/>
                <a:gd name="T32" fmla="*/ 246 w 1430"/>
                <a:gd name="T33" fmla="*/ 1253 h 1431"/>
                <a:gd name="T34" fmla="*/ 277 w 1430"/>
                <a:gd name="T35" fmla="*/ 1254 h 1431"/>
                <a:gd name="T36" fmla="*/ 365 w 1430"/>
                <a:gd name="T37" fmla="*/ 1175 h 1431"/>
                <a:gd name="T38" fmla="*/ 400 w 1430"/>
                <a:gd name="T39" fmla="*/ 1334 h 1431"/>
                <a:gd name="T40" fmla="*/ 415 w 1430"/>
                <a:gd name="T41" fmla="*/ 1362 h 1431"/>
                <a:gd name="T42" fmla="*/ 599 w 1430"/>
                <a:gd name="T43" fmla="*/ 1422 h 1431"/>
                <a:gd name="T44" fmla="*/ 642 w 1430"/>
                <a:gd name="T45" fmla="*/ 1289 h 1431"/>
                <a:gd name="T46" fmla="*/ 728 w 1430"/>
                <a:gd name="T47" fmla="*/ 1294 h 1431"/>
                <a:gd name="T48" fmla="*/ 757 w 1430"/>
                <a:gd name="T49" fmla="*/ 1430 h 1431"/>
                <a:gd name="T50" fmla="*/ 946 w 1430"/>
                <a:gd name="T51" fmla="*/ 1389 h 1431"/>
                <a:gd name="T52" fmla="*/ 963 w 1430"/>
                <a:gd name="T53" fmla="*/ 1364 h 1431"/>
                <a:gd name="T54" fmla="*/ 939 w 1430"/>
                <a:gd name="T55" fmla="*/ 1249 h 1431"/>
                <a:gd name="T56" fmla="*/ 1094 w 1430"/>
                <a:gd name="T57" fmla="*/ 1296 h 1431"/>
                <a:gd name="T58" fmla="*/ 1125 w 1430"/>
                <a:gd name="T59" fmla="*/ 1298 h 1431"/>
                <a:gd name="T60" fmla="*/ 1269 w 1430"/>
                <a:gd name="T61" fmla="*/ 1169 h 1431"/>
                <a:gd name="T62" fmla="*/ 1176 w 1430"/>
                <a:gd name="T63" fmla="*/ 1065 h 1431"/>
                <a:gd name="T64" fmla="*/ 1223 w 1430"/>
                <a:gd name="T65" fmla="*/ 993 h 1431"/>
                <a:gd name="T66" fmla="*/ 1355 w 1430"/>
                <a:gd name="T67" fmla="*/ 1036 h 1431"/>
                <a:gd name="T68" fmla="*/ 1415 w 1430"/>
                <a:gd name="T69" fmla="*/ 851 h 1431"/>
                <a:gd name="T70" fmla="*/ 1400 w 1430"/>
                <a:gd name="T71" fmla="*/ 824 h 1431"/>
                <a:gd name="T72" fmla="*/ 1289 w 1430"/>
                <a:gd name="T73" fmla="*/ 788 h 1431"/>
                <a:gd name="T74" fmla="*/ 1408 w 1430"/>
                <a:gd name="T75" fmla="*/ 677 h 1431"/>
                <a:gd name="T76" fmla="*/ 1425 w 1430"/>
                <a:gd name="T77" fmla="*/ 651 h 1431"/>
                <a:gd name="T78" fmla="*/ 1385 w 1430"/>
                <a:gd name="T79" fmla="*/ 461 h 1431"/>
                <a:gd name="T80" fmla="*/ 1248 w 1430"/>
                <a:gd name="T81" fmla="*/ 491 h 1431"/>
                <a:gd name="T82" fmla="*/ 1209 w 1430"/>
                <a:gd name="T83" fmla="*/ 414 h 1431"/>
                <a:gd name="T84" fmla="*/ 1312 w 1430"/>
                <a:gd name="T85" fmla="*/ 320 h 1431"/>
                <a:gd name="T86" fmla="*/ 1183 w 1430"/>
                <a:gd name="T87" fmla="*/ 177 h 1431"/>
                <a:gd name="T88" fmla="*/ 1152 w 1430"/>
                <a:gd name="T89" fmla="*/ 175 h 1431"/>
                <a:gd name="T90" fmla="*/ 1065 w 1430"/>
                <a:gd name="T91" fmla="*/ 254 h 1431"/>
                <a:gd name="T92" fmla="*/ 1029 w 1430"/>
                <a:gd name="T93" fmla="*/ 96 h 1431"/>
                <a:gd name="T94" fmla="*/ 1015 w 1430"/>
                <a:gd name="T95" fmla="*/ 68 h 1431"/>
                <a:gd name="T96" fmla="*/ 830 w 1430"/>
                <a:gd name="T97" fmla="*/ 8 h 1431"/>
                <a:gd name="T98" fmla="*/ 787 w 1430"/>
                <a:gd name="T99" fmla="*/ 140 h 1431"/>
                <a:gd name="T100" fmla="*/ 701 w 1430"/>
                <a:gd name="T101" fmla="*/ 135 h 1431"/>
                <a:gd name="T102" fmla="*/ 672 w 1430"/>
                <a:gd name="T103" fmla="*/ 0 h 1431"/>
                <a:gd name="T104" fmla="*/ 483 w 1430"/>
                <a:gd name="T105" fmla="*/ 40 h 1431"/>
                <a:gd name="T106" fmla="*/ 466 w 1430"/>
                <a:gd name="T107" fmla="*/ 66 h 1431"/>
                <a:gd name="T108" fmla="*/ 491 w 1430"/>
                <a:gd name="T109" fmla="*/ 181 h 1431"/>
                <a:gd name="T110" fmla="*/ 335 w 1430"/>
                <a:gd name="T111" fmla="*/ 133 h 1431"/>
                <a:gd name="T112" fmla="*/ 304 w 1430"/>
                <a:gd name="T113" fmla="*/ 131 h 1431"/>
                <a:gd name="T114" fmla="*/ 160 w 1430"/>
                <a:gd name="T115" fmla="*/ 261 h 1431"/>
                <a:gd name="T116" fmla="*/ 254 w 1430"/>
                <a:gd name="T117" fmla="*/ 364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lnTo>
                    <a:pt x="888" y="559"/>
                  </a:lnTo>
                  <a:cubicBezTo>
                    <a:pt x="974" y="654"/>
                    <a:pt x="966" y="802"/>
                    <a:pt x="871" y="888"/>
                  </a:cubicBezTo>
                  <a:lnTo>
                    <a:pt x="871" y="888"/>
                  </a:lnTo>
                  <a:cubicBezTo>
                    <a:pt x="775" y="973"/>
                    <a:pt x="628" y="966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="" xmlns:a16="http://schemas.microsoft.com/office/drawing/2014/main" id="{136B003A-A664-794E-81CE-B574F9D59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638" y="3414713"/>
              <a:ext cx="515937" cy="515937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="" xmlns:a16="http://schemas.microsoft.com/office/drawing/2014/main" id="{457CE3FA-531D-4F4C-BAF9-6C212CD71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775" y="2740025"/>
              <a:ext cx="515938" cy="515938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="" xmlns:a16="http://schemas.microsoft.com/office/drawing/2014/main" id="{047DE592-BF95-9240-8463-A70C2D722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700" y="2576513"/>
              <a:ext cx="328613" cy="32861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="" xmlns:a16="http://schemas.microsoft.com/office/drawing/2014/main" id="{00296884-C777-DE46-A6AB-8BE2A9595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100" y="2076450"/>
              <a:ext cx="1184275" cy="1184275"/>
            </a:xfrm>
            <a:custGeom>
              <a:avLst/>
              <a:gdLst>
                <a:gd name="T0" fmla="*/ 1645 w 3290"/>
                <a:gd name="T1" fmla="*/ 2350 h 3291"/>
                <a:gd name="T2" fmla="*/ 1645 w 3290"/>
                <a:gd name="T3" fmla="*/ 2350 h 3291"/>
                <a:gd name="T4" fmla="*/ 940 w 3290"/>
                <a:gd name="T5" fmla="*/ 1645 h 3291"/>
                <a:gd name="T6" fmla="*/ 940 w 3290"/>
                <a:gd name="T7" fmla="*/ 1645 h 3291"/>
                <a:gd name="T8" fmla="*/ 1645 w 3290"/>
                <a:gd name="T9" fmla="*/ 940 h 3291"/>
                <a:gd name="T10" fmla="*/ 1645 w 3290"/>
                <a:gd name="T11" fmla="*/ 940 h 3291"/>
                <a:gd name="T12" fmla="*/ 2349 w 3290"/>
                <a:gd name="T13" fmla="*/ 1645 h 3291"/>
                <a:gd name="T14" fmla="*/ 2349 w 3290"/>
                <a:gd name="T15" fmla="*/ 1645 h 3291"/>
                <a:gd name="T16" fmla="*/ 1645 w 3290"/>
                <a:gd name="T17" fmla="*/ 2350 h 3291"/>
                <a:gd name="T18" fmla="*/ 3289 w 3290"/>
                <a:gd name="T19" fmla="*/ 1880 h 3291"/>
                <a:gd name="T20" fmla="*/ 3289 w 3290"/>
                <a:gd name="T21" fmla="*/ 1410 h 3291"/>
                <a:gd name="T22" fmla="*/ 2795 w 3290"/>
                <a:gd name="T23" fmla="*/ 1410 h 3291"/>
                <a:gd name="T24" fmla="*/ 2795 w 3290"/>
                <a:gd name="T25" fmla="*/ 1410 h 3291"/>
                <a:gd name="T26" fmla="*/ 2633 w 3290"/>
                <a:gd name="T27" fmla="*/ 1012 h 3291"/>
                <a:gd name="T28" fmla="*/ 2985 w 3290"/>
                <a:gd name="T29" fmla="*/ 660 h 3291"/>
                <a:gd name="T30" fmla="*/ 2652 w 3290"/>
                <a:gd name="T31" fmla="*/ 328 h 3291"/>
                <a:gd name="T32" fmla="*/ 2307 w 3290"/>
                <a:gd name="T33" fmla="*/ 675 h 3291"/>
                <a:gd name="T34" fmla="*/ 2307 w 3290"/>
                <a:gd name="T35" fmla="*/ 675 h 3291"/>
                <a:gd name="T36" fmla="*/ 1880 w 3290"/>
                <a:gd name="T37" fmla="*/ 494 h 3291"/>
                <a:gd name="T38" fmla="*/ 1880 w 3290"/>
                <a:gd name="T39" fmla="*/ 0 h 3291"/>
                <a:gd name="T40" fmla="*/ 1410 w 3290"/>
                <a:gd name="T41" fmla="*/ 0 h 3291"/>
                <a:gd name="T42" fmla="*/ 1410 w 3290"/>
                <a:gd name="T43" fmla="*/ 494 h 3291"/>
                <a:gd name="T44" fmla="*/ 1410 w 3290"/>
                <a:gd name="T45" fmla="*/ 494 h 3291"/>
                <a:gd name="T46" fmla="*/ 998 w 3290"/>
                <a:gd name="T47" fmla="*/ 666 h 3291"/>
                <a:gd name="T48" fmla="*/ 660 w 3290"/>
                <a:gd name="T49" fmla="*/ 328 h 3291"/>
                <a:gd name="T50" fmla="*/ 327 w 3290"/>
                <a:gd name="T51" fmla="*/ 660 h 3291"/>
                <a:gd name="T52" fmla="*/ 665 w 3290"/>
                <a:gd name="T53" fmla="*/ 998 h 3291"/>
                <a:gd name="T54" fmla="*/ 665 w 3290"/>
                <a:gd name="T55" fmla="*/ 998 h 3291"/>
                <a:gd name="T56" fmla="*/ 494 w 3290"/>
                <a:gd name="T57" fmla="*/ 1410 h 3291"/>
                <a:gd name="T58" fmla="*/ 0 w 3290"/>
                <a:gd name="T59" fmla="*/ 1410 h 3291"/>
                <a:gd name="T60" fmla="*/ 0 w 3290"/>
                <a:gd name="T61" fmla="*/ 1880 h 3291"/>
                <a:gd name="T62" fmla="*/ 494 w 3290"/>
                <a:gd name="T63" fmla="*/ 1880 h 3291"/>
                <a:gd name="T64" fmla="*/ 494 w 3290"/>
                <a:gd name="T65" fmla="*/ 1880 h 3291"/>
                <a:gd name="T66" fmla="*/ 675 w 3290"/>
                <a:gd name="T67" fmla="*/ 2307 h 3291"/>
                <a:gd name="T68" fmla="*/ 327 w 3290"/>
                <a:gd name="T69" fmla="*/ 2653 h 3291"/>
                <a:gd name="T70" fmla="*/ 660 w 3290"/>
                <a:gd name="T71" fmla="*/ 2986 h 3291"/>
                <a:gd name="T72" fmla="*/ 1012 w 3290"/>
                <a:gd name="T73" fmla="*/ 2634 h 3291"/>
                <a:gd name="T74" fmla="*/ 1012 w 3290"/>
                <a:gd name="T75" fmla="*/ 2634 h 3291"/>
                <a:gd name="T76" fmla="*/ 1410 w 3290"/>
                <a:gd name="T77" fmla="*/ 2796 h 3291"/>
                <a:gd name="T78" fmla="*/ 1410 w 3290"/>
                <a:gd name="T79" fmla="*/ 3290 h 3291"/>
                <a:gd name="T80" fmla="*/ 1880 w 3290"/>
                <a:gd name="T81" fmla="*/ 3290 h 3291"/>
                <a:gd name="T82" fmla="*/ 1880 w 3290"/>
                <a:gd name="T83" fmla="*/ 2796 h 3291"/>
                <a:gd name="T84" fmla="*/ 1880 w 3290"/>
                <a:gd name="T85" fmla="*/ 2796 h 3291"/>
                <a:gd name="T86" fmla="*/ 2293 w 3290"/>
                <a:gd name="T87" fmla="*/ 2625 h 3291"/>
                <a:gd name="T88" fmla="*/ 2653 w 3290"/>
                <a:gd name="T89" fmla="*/ 2986 h 3291"/>
                <a:gd name="T90" fmla="*/ 2985 w 3290"/>
                <a:gd name="T91" fmla="*/ 2653 h 3291"/>
                <a:gd name="T92" fmla="*/ 2624 w 3290"/>
                <a:gd name="T93" fmla="*/ 2292 h 3291"/>
                <a:gd name="T94" fmla="*/ 2624 w 3290"/>
                <a:gd name="T95" fmla="*/ 2292 h 3291"/>
                <a:gd name="T96" fmla="*/ 2795 w 3290"/>
                <a:gd name="T97" fmla="*/ 1880 h 3291"/>
                <a:gd name="T98" fmla="*/ 3289 w 3290"/>
                <a:gd name="T99" fmla="*/ 1880 h 3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1">
                  <a:moveTo>
                    <a:pt x="1645" y="2350"/>
                  </a:moveTo>
                  <a:lnTo>
                    <a:pt x="1645" y="2350"/>
                  </a:lnTo>
                  <a:cubicBezTo>
                    <a:pt x="1256" y="2349"/>
                    <a:pt x="941" y="2034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1"/>
                    <a:pt x="1645" y="940"/>
                  </a:cubicBezTo>
                  <a:lnTo>
                    <a:pt x="1645" y="940"/>
                  </a:lnTo>
                  <a:cubicBezTo>
                    <a:pt x="2034" y="941"/>
                    <a:pt x="2348" y="1256"/>
                    <a:pt x="2349" y="1645"/>
                  </a:cubicBezTo>
                  <a:lnTo>
                    <a:pt x="2349" y="1645"/>
                  </a:lnTo>
                  <a:cubicBezTo>
                    <a:pt x="2348" y="2035"/>
                    <a:pt x="2034" y="2349"/>
                    <a:pt x="1645" y="2350"/>
                  </a:cubicBezTo>
                  <a:close/>
                  <a:moveTo>
                    <a:pt x="3289" y="1880"/>
                  </a:moveTo>
                  <a:lnTo>
                    <a:pt x="3289" y="1410"/>
                  </a:lnTo>
                  <a:lnTo>
                    <a:pt x="2795" y="1410"/>
                  </a:lnTo>
                  <a:lnTo>
                    <a:pt x="2795" y="1410"/>
                  </a:lnTo>
                  <a:cubicBezTo>
                    <a:pt x="2766" y="1266"/>
                    <a:pt x="2710" y="1132"/>
                    <a:pt x="2633" y="1012"/>
                  </a:cubicBezTo>
                  <a:lnTo>
                    <a:pt x="2985" y="660"/>
                  </a:lnTo>
                  <a:lnTo>
                    <a:pt x="2652" y="328"/>
                  </a:lnTo>
                  <a:lnTo>
                    <a:pt x="2307" y="675"/>
                  </a:lnTo>
                  <a:lnTo>
                    <a:pt x="2307" y="675"/>
                  </a:lnTo>
                  <a:cubicBezTo>
                    <a:pt x="2180" y="588"/>
                    <a:pt x="2035" y="526"/>
                    <a:pt x="1880" y="494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4"/>
                  </a:lnTo>
                  <a:lnTo>
                    <a:pt x="1410" y="494"/>
                  </a:lnTo>
                  <a:cubicBezTo>
                    <a:pt x="1260" y="525"/>
                    <a:pt x="1121" y="584"/>
                    <a:pt x="998" y="666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4" y="1121"/>
                    <a:pt x="524" y="1261"/>
                    <a:pt x="494" y="1410"/>
                  </a:cubicBezTo>
                  <a:lnTo>
                    <a:pt x="0" y="1410"/>
                  </a:lnTo>
                  <a:lnTo>
                    <a:pt x="0" y="1880"/>
                  </a:lnTo>
                  <a:lnTo>
                    <a:pt x="494" y="1880"/>
                  </a:lnTo>
                  <a:lnTo>
                    <a:pt x="494" y="1880"/>
                  </a:lnTo>
                  <a:cubicBezTo>
                    <a:pt x="525" y="2036"/>
                    <a:pt x="588" y="2180"/>
                    <a:pt x="675" y="2307"/>
                  </a:cubicBezTo>
                  <a:lnTo>
                    <a:pt x="327" y="2653"/>
                  </a:lnTo>
                  <a:lnTo>
                    <a:pt x="660" y="2986"/>
                  </a:lnTo>
                  <a:lnTo>
                    <a:pt x="1012" y="2634"/>
                  </a:lnTo>
                  <a:lnTo>
                    <a:pt x="1012" y="2634"/>
                  </a:lnTo>
                  <a:cubicBezTo>
                    <a:pt x="1132" y="2711"/>
                    <a:pt x="1266" y="2767"/>
                    <a:pt x="1410" y="2796"/>
                  </a:cubicBezTo>
                  <a:lnTo>
                    <a:pt x="1410" y="3290"/>
                  </a:lnTo>
                  <a:lnTo>
                    <a:pt x="1880" y="3290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6"/>
                    <a:pt x="2169" y="2707"/>
                    <a:pt x="2293" y="2625"/>
                  </a:cubicBezTo>
                  <a:lnTo>
                    <a:pt x="2653" y="2986"/>
                  </a:lnTo>
                  <a:lnTo>
                    <a:pt x="2985" y="2653"/>
                  </a:lnTo>
                  <a:lnTo>
                    <a:pt x="2624" y="2292"/>
                  </a:lnTo>
                  <a:lnTo>
                    <a:pt x="2624" y="2292"/>
                  </a:lnTo>
                  <a:cubicBezTo>
                    <a:pt x="2706" y="2170"/>
                    <a:pt x="2765" y="2030"/>
                    <a:pt x="2795" y="1880"/>
                  </a:cubicBezTo>
                  <a:lnTo>
                    <a:pt x="3289" y="18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="" xmlns:a16="http://schemas.microsoft.com/office/drawing/2014/main" id="{D789F398-152A-834D-B067-1B7AFD9C6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150" y="3178175"/>
              <a:ext cx="1184275" cy="1184275"/>
            </a:xfrm>
            <a:custGeom>
              <a:avLst/>
              <a:gdLst>
                <a:gd name="T0" fmla="*/ 1645 w 3290"/>
                <a:gd name="T1" fmla="*/ 2348 h 3290"/>
                <a:gd name="T2" fmla="*/ 1645 w 3290"/>
                <a:gd name="T3" fmla="*/ 2348 h 3290"/>
                <a:gd name="T4" fmla="*/ 940 w 3290"/>
                <a:gd name="T5" fmla="*/ 1645 h 3290"/>
                <a:gd name="T6" fmla="*/ 940 w 3290"/>
                <a:gd name="T7" fmla="*/ 1645 h 3290"/>
                <a:gd name="T8" fmla="*/ 1645 w 3290"/>
                <a:gd name="T9" fmla="*/ 940 h 3290"/>
                <a:gd name="T10" fmla="*/ 1645 w 3290"/>
                <a:gd name="T11" fmla="*/ 940 h 3290"/>
                <a:gd name="T12" fmla="*/ 2350 w 3290"/>
                <a:gd name="T13" fmla="*/ 1645 h 3290"/>
                <a:gd name="T14" fmla="*/ 2350 w 3290"/>
                <a:gd name="T15" fmla="*/ 1645 h 3290"/>
                <a:gd name="T16" fmla="*/ 1645 w 3290"/>
                <a:gd name="T17" fmla="*/ 2348 h 3290"/>
                <a:gd name="T18" fmla="*/ 3289 w 3290"/>
                <a:gd name="T19" fmla="*/ 1879 h 3290"/>
                <a:gd name="T20" fmla="*/ 3289 w 3290"/>
                <a:gd name="T21" fmla="*/ 1410 h 3290"/>
                <a:gd name="T22" fmla="*/ 2796 w 3290"/>
                <a:gd name="T23" fmla="*/ 1410 h 3290"/>
                <a:gd name="T24" fmla="*/ 2796 w 3290"/>
                <a:gd name="T25" fmla="*/ 1410 h 3290"/>
                <a:gd name="T26" fmla="*/ 2634 w 3290"/>
                <a:gd name="T27" fmla="*/ 1012 h 3290"/>
                <a:gd name="T28" fmla="*/ 2986 w 3290"/>
                <a:gd name="T29" fmla="*/ 660 h 3290"/>
                <a:gd name="T30" fmla="*/ 2654 w 3290"/>
                <a:gd name="T31" fmla="*/ 328 h 3290"/>
                <a:gd name="T32" fmla="*/ 2306 w 3290"/>
                <a:gd name="T33" fmla="*/ 674 h 3290"/>
                <a:gd name="T34" fmla="*/ 2306 w 3290"/>
                <a:gd name="T35" fmla="*/ 674 h 3290"/>
                <a:gd name="T36" fmla="*/ 1880 w 3290"/>
                <a:gd name="T37" fmla="*/ 493 h 3290"/>
                <a:gd name="T38" fmla="*/ 1880 w 3290"/>
                <a:gd name="T39" fmla="*/ 0 h 3290"/>
                <a:gd name="T40" fmla="*/ 1410 w 3290"/>
                <a:gd name="T41" fmla="*/ 0 h 3290"/>
                <a:gd name="T42" fmla="*/ 1410 w 3290"/>
                <a:gd name="T43" fmla="*/ 493 h 3290"/>
                <a:gd name="T44" fmla="*/ 1410 w 3290"/>
                <a:gd name="T45" fmla="*/ 493 h 3290"/>
                <a:gd name="T46" fmla="*/ 997 w 3290"/>
                <a:gd name="T47" fmla="*/ 665 h 3290"/>
                <a:gd name="T48" fmla="*/ 660 w 3290"/>
                <a:gd name="T49" fmla="*/ 328 h 3290"/>
                <a:gd name="T50" fmla="*/ 327 w 3290"/>
                <a:gd name="T51" fmla="*/ 660 h 3290"/>
                <a:gd name="T52" fmla="*/ 665 w 3290"/>
                <a:gd name="T53" fmla="*/ 998 h 3290"/>
                <a:gd name="T54" fmla="*/ 665 w 3290"/>
                <a:gd name="T55" fmla="*/ 998 h 3290"/>
                <a:gd name="T56" fmla="*/ 493 w 3290"/>
                <a:gd name="T57" fmla="*/ 1410 h 3290"/>
                <a:gd name="T58" fmla="*/ 0 w 3290"/>
                <a:gd name="T59" fmla="*/ 1410 h 3290"/>
                <a:gd name="T60" fmla="*/ 0 w 3290"/>
                <a:gd name="T61" fmla="*/ 1879 h 3290"/>
                <a:gd name="T62" fmla="*/ 494 w 3290"/>
                <a:gd name="T63" fmla="*/ 1879 h 3290"/>
                <a:gd name="T64" fmla="*/ 494 w 3290"/>
                <a:gd name="T65" fmla="*/ 1879 h 3290"/>
                <a:gd name="T66" fmla="*/ 674 w 3290"/>
                <a:gd name="T67" fmla="*/ 2306 h 3290"/>
                <a:gd name="T68" fmla="*/ 327 w 3290"/>
                <a:gd name="T69" fmla="*/ 2653 h 3290"/>
                <a:gd name="T70" fmla="*/ 660 w 3290"/>
                <a:gd name="T71" fmla="*/ 2985 h 3290"/>
                <a:gd name="T72" fmla="*/ 1012 w 3290"/>
                <a:gd name="T73" fmla="*/ 2633 h 3290"/>
                <a:gd name="T74" fmla="*/ 1012 w 3290"/>
                <a:gd name="T75" fmla="*/ 2633 h 3290"/>
                <a:gd name="T76" fmla="*/ 1410 w 3290"/>
                <a:gd name="T77" fmla="*/ 2796 h 3290"/>
                <a:gd name="T78" fmla="*/ 1410 w 3290"/>
                <a:gd name="T79" fmla="*/ 3289 h 3290"/>
                <a:gd name="T80" fmla="*/ 1880 w 3290"/>
                <a:gd name="T81" fmla="*/ 3289 h 3290"/>
                <a:gd name="T82" fmla="*/ 1880 w 3290"/>
                <a:gd name="T83" fmla="*/ 2796 h 3290"/>
                <a:gd name="T84" fmla="*/ 1880 w 3290"/>
                <a:gd name="T85" fmla="*/ 2796 h 3290"/>
                <a:gd name="T86" fmla="*/ 2292 w 3290"/>
                <a:gd name="T87" fmla="*/ 2624 h 3290"/>
                <a:gd name="T88" fmla="*/ 2654 w 3290"/>
                <a:gd name="T89" fmla="*/ 2985 h 3290"/>
                <a:gd name="T90" fmla="*/ 2986 w 3290"/>
                <a:gd name="T91" fmla="*/ 2653 h 3290"/>
                <a:gd name="T92" fmla="*/ 2625 w 3290"/>
                <a:gd name="T93" fmla="*/ 2292 h 3290"/>
                <a:gd name="T94" fmla="*/ 2625 w 3290"/>
                <a:gd name="T95" fmla="*/ 2292 h 3290"/>
                <a:gd name="T96" fmla="*/ 2796 w 3290"/>
                <a:gd name="T97" fmla="*/ 1879 h 3290"/>
                <a:gd name="T98" fmla="*/ 3289 w 3290"/>
                <a:gd name="T99" fmla="*/ 1879 h 3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0">
                  <a:moveTo>
                    <a:pt x="1645" y="2348"/>
                  </a:moveTo>
                  <a:lnTo>
                    <a:pt x="1645" y="2348"/>
                  </a:lnTo>
                  <a:cubicBezTo>
                    <a:pt x="1256" y="2348"/>
                    <a:pt x="941" y="2033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0"/>
                    <a:pt x="1645" y="940"/>
                  </a:cubicBezTo>
                  <a:lnTo>
                    <a:pt x="1645" y="940"/>
                  </a:lnTo>
                  <a:cubicBezTo>
                    <a:pt x="2034" y="940"/>
                    <a:pt x="2349" y="1256"/>
                    <a:pt x="2350" y="1645"/>
                  </a:cubicBezTo>
                  <a:lnTo>
                    <a:pt x="2350" y="1645"/>
                  </a:lnTo>
                  <a:cubicBezTo>
                    <a:pt x="2349" y="2033"/>
                    <a:pt x="2034" y="2348"/>
                    <a:pt x="1645" y="2348"/>
                  </a:cubicBezTo>
                  <a:close/>
                  <a:moveTo>
                    <a:pt x="3289" y="1879"/>
                  </a:moveTo>
                  <a:lnTo>
                    <a:pt x="3289" y="1410"/>
                  </a:lnTo>
                  <a:lnTo>
                    <a:pt x="2796" y="1410"/>
                  </a:lnTo>
                  <a:lnTo>
                    <a:pt x="2796" y="1410"/>
                  </a:lnTo>
                  <a:cubicBezTo>
                    <a:pt x="2767" y="1266"/>
                    <a:pt x="2710" y="1132"/>
                    <a:pt x="2634" y="1012"/>
                  </a:cubicBezTo>
                  <a:lnTo>
                    <a:pt x="2986" y="660"/>
                  </a:lnTo>
                  <a:lnTo>
                    <a:pt x="2654" y="328"/>
                  </a:lnTo>
                  <a:lnTo>
                    <a:pt x="2306" y="674"/>
                  </a:lnTo>
                  <a:lnTo>
                    <a:pt x="2306" y="674"/>
                  </a:lnTo>
                  <a:cubicBezTo>
                    <a:pt x="2180" y="588"/>
                    <a:pt x="2035" y="525"/>
                    <a:pt x="1880" y="493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3"/>
                  </a:lnTo>
                  <a:lnTo>
                    <a:pt x="1410" y="493"/>
                  </a:lnTo>
                  <a:cubicBezTo>
                    <a:pt x="1260" y="524"/>
                    <a:pt x="1121" y="583"/>
                    <a:pt x="997" y="665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3" y="1121"/>
                    <a:pt x="524" y="1260"/>
                    <a:pt x="493" y="1410"/>
                  </a:cubicBezTo>
                  <a:lnTo>
                    <a:pt x="0" y="1410"/>
                  </a:lnTo>
                  <a:lnTo>
                    <a:pt x="0" y="1879"/>
                  </a:lnTo>
                  <a:lnTo>
                    <a:pt x="494" y="1879"/>
                  </a:lnTo>
                  <a:lnTo>
                    <a:pt x="494" y="1879"/>
                  </a:lnTo>
                  <a:cubicBezTo>
                    <a:pt x="526" y="2034"/>
                    <a:pt x="588" y="2179"/>
                    <a:pt x="674" y="2306"/>
                  </a:cubicBezTo>
                  <a:lnTo>
                    <a:pt x="327" y="2653"/>
                  </a:lnTo>
                  <a:lnTo>
                    <a:pt x="660" y="2985"/>
                  </a:lnTo>
                  <a:lnTo>
                    <a:pt x="1012" y="2633"/>
                  </a:lnTo>
                  <a:lnTo>
                    <a:pt x="1012" y="2633"/>
                  </a:lnTo>
                  <a:cubicBezTo>
                    <a:pt x="1132" y="2709"/>
                    <a:pt x="1266" y="2766"/>
                    <a:pt x="1410" y="2796"/>
                  </a:cubicBezTo>
                  <a:lnTo>
                    <a:pt x="1410" y="3289"/>
                  </a:lnTo>
                  <a:lnTo>
                    <a:pt x="1880" y="3289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5"/>
                    <a:pt x="2169" y="2706"/>
                    <a:pt x="2292" y="2624"/>
                  </a:cubicBezTo>
                  <a:lnTo>
                    <a:pt x="2654" y="2985"/>
                  </a:lnTo>
                  <a:lnTo>
                    <a:pt x="2986" y="2653"/>
                  </a:lnTo>
                  <a:lnTo>
                    <a:pt x="2625" y="2292"/>
                  </a:lnTo>
                  <a:lnTo>
                    <a:pt x="2625" y="2292"/>
                  </a:lnTo>
                  <a:cubicBezTo>
                    <a:pt x="2706" y="2168"/>
                    <a:pt x="2766" y="2029"/>
                    <a:pt x="2796" y="1879"/>
                  </a:cubicBezTo>
                  <a:lnTo>
                    <a:pt x="3289" y="18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="" xmlns:a16="http://schemas.microsoft.com/office/drawing/2014/main" id="{62981FC2-AD6A-4248-855E-53C174480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513" y="1287463"/>
              <a:ext cx="542925" cy="542925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9" name="Freeform 21">
              <a:extLst>
                <a:ext uri="{FF2B5EF4-FFF2-40B4-BE49-F238E27FC236}">
                  <a16:creationId xmlns="" xmlns:a16="http://schemas.microsoft.com/office/drawing/2014/main" id="{F3D502D8-6B29-6842-B164-635AB9B79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739775"/>
              <a:ext cx="690563" cy="690563"/>
            </a:xfrm>
            <a:custGeom>
              <a:avLst/>
              <a:gdLst>
                <a:gd name="T0" fmla="*/ 1384 w 1918"/>
                <a:gd name="T1" fmla="*/ 959 h 1918"/>
                <a:gd name="T2" fmla="*/ 954 w 1918"/>
                <a:gd name="T3" fmla="*/ 1389 h 1918"/>
                <a:gd name="T4" fmla="*/ 523 w 1918"/>
                <a:gd name="T5" fmla="*/ 959 h 1918"/>
                <a:gd name="T6" fmla="*/ 954 w 1918"/>
                <a:gd name="T7" fmla="*/ 528 h 1918"/>
                <a:gd name="T8" fmla="*/ 1887 w 1918"/>
                <a:gd name="T9" fmla="*/ 1171 h 1918"/>
                <a:gd name="T10" fmla="*/ 1917 w 1918"/>
                <a:gd name="T11" fmla="*/ 1141 h 1918"/>
                <a:gd name="T12" fmla="*/ 1917 w 1918"/>
                <a:gd name="T13" fmla="*/ 756 h 1918"/>
                <a:gd name="T14" fmla="*/ 1646 w 1918"/>
                <a:gd name="T15" fmla="*/ 756 h 1918"/>
                <a:gd name="T16" fmla="*/ 1588 w 1918"/>
                <a:gd name="T17" fmla="*/ 616 h 1918"/>
                <a:gd name="T18" fmla="*/ 1779 w 1918"/>
                <a:gd name="T19" fmla="*/ 424 h 1918"/>
                <a:gd name="T20" fmla="*/ 1508 w 1918"/>
                <a:gd name="T21" fmla="*/ 152 h 1918"/>
                <a:gd name="T22" fmla="*/ 1465 w 1918"/>
                <a:gd name="T23" fmla="*/ 152 h 1918"/>
                <a:gd name="T24" fmla="*/ 1294 w 1918"/>
                <a:gd name="T25" fmla="*/ 323 h 1918"/>
                <a:gd name="T26" fmla="*/ 1161 w 1918"/>
                <a:gd name="T27" fmla="*/ 30 h 1918"/>
                <a:gd name="T28" fmla="*/ 1130 w 1918"/>
                <a:gd name="T29" fmla="*/ 0 h 1918"/>
                <a:gd name="T30" fmla="*/ 746 w 1918"/>
                <a:gd name="T31" fmla="*/ 0 h 1918"/>
                <a:gd name="T32" fmla="*/ 746 w 1918"/>
                <a:gd name="T33" fmla="*/ 268 h 1918"/>
                <a:gd name="T34" fmla="*/ 620 w 1918"/>
                <a:gd name="T35" fmla="*/ 319 h 1918"/>
                <a:gd name="T36" fmla="*/ 431 w 1918"/>
                <a:gd name="T37" fmla="*/ 130 h 1918"/>
                <a:gd name="T38" fmla="*/ 159 w 1918"/>
                <a:gd name="T39" fmla="*/ 402 h 1918"/>
                <a:gd name="T40" fmla="*/ 159 w 1918"/>
                <a:gd name="T41" fmla="*/ 445 h 1918"/>
                <a:gd name="T42" fmla="*/ 323 w 1918"/>
                <a:gd name="T43" fmla="*/ 609 h 1918"/>
                <a:gd name="T44" fmla="*/ 31 w 1918"/>
                <a:gd name="T45" fmla="*/ 745 h 1918"/>
                <a:gd name="T46" fmla="*/ 0 w 1918"/>
                <a:gd name="T47" fmla="*/ 776 h 1918"/>
                <a:gd name="T48" fmla="*/ 0 w 1918"/>
                <a:gd name="T49" fmla="*/ 1161 h 1918"/>
                <a:gd name="T50" fmla="*/ 262 w 1918"/>
                <a:gd name="T51" fmla="*/ 1161 h 1918"/>
                <a:gd name="T52" fmla="*/ 323 w 1918"/>
                <a:gd name="T53" fmla="*/ 1308 h 1918"/>
                <a:gd name="T54" fmla="*/ 137 w 1918"/>
                <a:gd name="T55" fmla="*/ 1493 h 1918"/>
                <a:gd name="T56" fmla="*/ 410 w 1918"/>
                <a:gd name="T57" fmla="*/ 1765 h 1918"/>
                <a:gd name="T58" fmla="*/ 453 w 1918"/>
                <a:gd name="T59" fmla="*/ 1765 h 1918"/>
                <a:gd name="T60" fmla="*/ 620 w 1918"/>
                <a:gd name="T61" fmla="*/ 1598 h 1918"/>
                <a:gd name="T62" fmla="*/ 756 w 1918"/>
                <a:gd name="T63" fmla="*/ 1887 h 1918"/>
                <a:gd name="T64" fmla="*/ 786 w 1918"/>
                <a:gd name="T65" fmla="*/ 1917 h 1918"/>
                <a:gd name="T66" fmla="*/ 1171 w 1918"/>
                <a:gd name="T67" fmla="*/ 1917 h 1918"/>
                <a:gd name="T68" fmla="*/ 1171 w 1918"/>
                <a:gd name="T69" fmla="*/ 1646 h 1918"/>
                <a:gd name="T70" fmla="*/ 1294 w 1918"/>
                <a:gd name="T71" fmla="*/ 1594 h 1918"/>
                <a:gd name="T72" fmla="*/ 1486 w 1918"/>
                <a:gd name="T73" fmla="*/ 1787 h 1918"/>
                <a:gd name="T74" fmla="*/ 1758 w 1918"/>
                <a:gd name="T75" fmla="*/ 1514 h 1918"/>
                <a:gd name="T76" fmla="*/ 1758 w 1918"/>
                <a:gd name="T77" fmla="*/ 1471 h 1918"/>
                <a:gd name="T78" fmla="*/ 1588 w 1918"/>
                <a:gd name="T79" fmla="*/ 1301 h 1918"/>
                <a:gd name="T80" fmla="*/ 1887 w 1918"/>
                <a:gd name="T81" fmla="*/ 1171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lnTo>
                    <a:pt x="954" y="1389"/>
                  </a:lnTo>
                  <a:cubicBezTo>
                    <a:pt x="716" y="1389"/>
                    <a:pt x="523" y="1196"/>
                    <a:pt x="523" y="959"/>
                  </a:cubicBezTo>
                  <a:lnTo>
                    <a:pt x="523" y="959"/>
                  </a:lnTo>
                  <a:cubicBezTo>
                    <a:pt x="523" y="721"/>
                    <a:pt x="716" y="528"/>
                    <a:pt x="954" y="528"/>
                  </a:cubicBezTo>
                  <a:lnTo>
                    <a:pt x="954" y="528"/>
                  </a:ln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0" name="Freeform 22">
              <a:extLst>
                <a:ext uri="{FF2B5EF4-FFF2-40B4-BE49-F238E27FC236}">
                  <a16:creationId xmlns="" xmlns:a16="http://schemas.microsoft.com/office/drawing/2014/main" id="{BDEBDF01-7DD7-6849-87ED-FE49832AD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2111375"/>
              <a:ext cx="403225" cy="403225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="" xmlns:a16="http://schemas.microsoft.com/office/drawing/2014/main" id="{118D839D-5549-6E40-99A6-A991D3984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508000"/>
              <a:ext cx="403225" cy="403225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2" name="Freeform 24">
              <a:extLst>
                <a:ext uri="{FF2B5EF4-FFF2-40B4-BE49-F238E27FC236}">
                  <a16:creationId xmlns="" xmlns:a16="http://schemas.microsoft.com/office/drawing/2014/main" id="{8420203D-F379-2C4B-9CFC-713F0BC6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813" y="1828800"/>
              <a:ext cx="300037" cy="300038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3" name="Freeform 25">
              <a:extLst>
                <a:ext uri="{FF2B5EF4-FFF2-40B4-BE49-F238E27FC236}">
                  <a16:creationId xmlns="" xmlns:a16="http://schemas.microsoft.com/office/drawing/2014/main" id="{E3F0FD1E-642D-CA40-9DC7-72FE5CA5F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250" y="2673350"/>
              <a:ext cx="236538" cy="236538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4" name="Freeform 26">
              <a:extLst>
                <a:ext uri="{FF2B5EF4-FFF2-40B4-BE49-F238E27FC236}">
                  <a16:creationId xmlns="" xmlns:a16="http://schemas.microsoft.com/office/drawing/2014/main" id="{A11687A1-A052-4245-8C2A-C27583143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4972050"/>
              <a:ext cx="292100" cy="292100"/>
            </a:xfrm>
            <a:custGeom>
              <a:avLst/>
              <a:gdLst>
                <a:gd name="T0" fmla="*/ 584 w 810"/>
                <a:gd name="T1" fmla="*/ 404 h 810"/>
                <a:gd name="T2" fmla="*/ 403 w 810"/>
                <a:gd name="T3" fmla="*/ 586 h 810"/>
                <a:gd name="T4" fmla="*/ 221 w 810"/>
                <a:gd name="T5" fmla="*/ 404 h 810"/>
                <a:gd name="T6" fmla="*/ 403 w 810"/>
                <a:gd name="T7" fmla="*/ 223 h 810"/>
                <a:gd name="T8" fmla="*/ 796 w 810"/>
                <a:gd name="T9" fmla="*/ 494 h 810"/>
                <a:gd name="T10" fmla="*/ 809 w 810"/>
                <a:gd name="T11" fmla="*/ 481 h 810"/>
                <a:gd name="T12" fmla="*/ 809 w 810"/>
                <a:gd name="T13" fmla="*/ 319 h 810"/>
                <a:gd name="T14" fmla="*/ 694 w 810"/>
                <a:gd name="T15" fmla="*/ 319 h 810"/>
                <a:gd name="T16" fmla="*/ 670 w 810"/>
                <a:gd name="T17" fmla="*/ 260 h 810"/>
                <a:gd name="T18" fmla="*/ 751 w 810"/>
                <a:gd name="T19" fmla="*/ 179 h 810"/>
                <a:gd name="T20" fmla="*/ 636 w 810"/>
                <a:gd name="T21" fmla="*/ 64 h 810"/>
                <a:gd name="T22" fmla="*/ 618 w 810"/>
                <a:gd name="T23" fmla="*/ 64 h 810"/>
                <a:gd name="T24" fmla="*/ 546 w 810"/>
                <a:gd name="T25" fmla="*/ 136 h 810"/>
                <a:gd name="T26" fmla="*/ 490 w 810"/>
                <a:gd name="T27" fmla="*/ 13 h 810"/>
                <a:gd name="T28" fmla="*/ 477 w 810"/>
                <a:gd name="T29" fmla="*/ 0 h 810"/>
                <a:gd name="T30" fmla="*/ 314 w 810"/>
                <a:gd name="T31" fmla="*/ 0 h 810"/>
                <a:gd name="T32" fmla="*/ 314 w 810"/>
                <a:gd name="T33" fmla="*/ 113 h 810"/>
                <a:gd name="T34" fmla="*/ 262 w 810"/>
                <a:gd name="T35" fmla="*/ 135 h 810"/>
                <a:gd name="T36" fmla="*/ 182 w 810"/>
                <a:gd name="T37" fmla="*/ 55 h 810"/>
                <a:gd name="T38" fmla="*/ 67 w 810"/>
                <a:gd name="T39" fmla="*/ 170 h 810"/>
                <a:gd name="T40" fmla="*/ 67 w 810"/>
                <a:gd name="T41" fmla="*/ 188 h 810"/>
                <a:gd name="T42" fmla="*/ 136 w 810"/>
                <a:gd name="T43" fmla="*/ 257 h 810"/>
                <a:gd name="T44" fmla="*/ 13 w 810"/>
                <a:gd name="T45" fmla="*/ 314 h 810"/>
                <a:gd name="T46" fmla="*/ 0 w 810"/>
                <a:gd name="T47" fmla="*/ 327 h 810"/>
                <a:gd name="T48" fmla="*/ 0 w 810"/>
                <a:gd name="T49" fmla="*/ 490 h 810"/>
                <a:gd name="T50" fmla="*/ 111 w 810"/>
                <a:gd name="T51" fmla="*/ 490 h 810"/>
                <a:gd name="T52" fmla="*/ 136 w 810"/>
                <a:gd name="T53" fmla="*/ 552 h 810"/>
                <a:gd name="T54" fmla="*/ 58 w 810"/>
                <a:gd name="T55" fmla="*/ 630 h 810"/>
                <a:gd name="T56" fmla="*/ 173 w 810"/>
                <a:gd name="T57" fmla="*/ 745 h 810"/>
                <a:gd name="T58" fmla="*/ 191 w 810"/>
                <a:gd name="T59" fmla="*/ 745 h 810"/>
                <a:gd name="T60" fmla="*/ 262 w 810"/>
                <a:gd name="T61" fmla="*/ 674 h 810"/>
                <a:gd name="T62" fmla="*/ 319 w 810"/>
                <a:gd name="T63" fmla="*/ 796 h 810"/>
                <a:gd name="T64" fmla="*/ 332 w 810"/>
                <a:gd name="T65" fmla="*/ 809 h 810"/>
                <a:gd name="T66" fmla="*/ 494 w 810"/>
                <a:gd name="T67" fmla="*/ 809 h 810"/>
                <a:gd name="T68" fmla="*/ 494 w 810"/>
                <a:gd name="T69" fmla="*/ 694 h 810"/>
                <a:gd name="T70" fmla="*/ 546 w 810"/>
                <a:gd name="T71" fmla="*/ 673 h 810"/>
                <a:gd name="T72" fmla="*/ 627 w 810"/>
                <a:gd name="T73" fmla="*/ 754 h 810"/>
                <a:gd name="T74" fmla="*/ 742 w 810"/>
                <a:gd name="T75" fmla="*/ 639 h 810"/>
                <a:gd name="T76" fmla="*/ 742 w 810"/>
                <a:gd name="T77" fmla="*/ 621 h 810"/>
                <a:gd name="T78" fmla="*/ 670 w 810"/>
                <a:gd name="T79" fmla="*/ 549 h 810"/>
                <a:gd name="T80" fmla="*/ 796 w 810"/>
                <a:gd name="T81" fmla="*/ 494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10" h="810">
                  <a:moveTo>
                    <a:pt x="584" y="404"/>
                  </a:moveTo>
                  <a:lnTo>
                    <a:pt x="584" y="404"/>
                  </a:lnTo>
                  <a:cubicBezTo>
                    <a:pt x="584" y="505"/>
                    <a:pt x="502" y="586"/>
                    <a:pt x="403" y="586"/>
                  </a:cubicBezTo>
                  <a:lnTo>
                    <a:pt x="403" y="586"/>
                  </a:lnTo>
                  <a:cubicBezTo>
                    <a:pt x="302" y="586"/>
                    <a:pt x="221" y="505"/>
                    <a:pt x="221" y="404"/>
                  </a:cubicBezTo>
                  <a:lnTo>
                    <a:pt x="221" y="404"/>
                  </a:lnTo>
                  <a:cubicBezTo>
                    <a:pt x="221" y="304"/>
                    <a:pt x="302" y="223"/>
                    <a:pt x="403" y="223"/>
                  </a:cubicBezTo>
                  <a:lnTo>
                    <a:pt x="403" y="223"/>
                  </a:lnTo>
                  <a:cubicBezTo>
                    <a:pt x="502" y="223"/>
                    <a:pt x="584" y="304"/>
                    <a:pt x="584" y="404"/>
                  </a:cubicBezTo>
                  <a:close/>
                  <a:moveTo>
                    <a:pt x="796" y="494"/>
                  </a:moveTo>
                  <a:lnTo>
                    <a:pt x="809" y="494"/>
                  </a:lnTo>
                  <a:lnTo>
                    <a:pt x="809" y="481"/>
                  </a:lnTo>
                  <a:lnTo>
                    <a:pt x="809" y="332"/>
                  </a:lnTo>
                  <a:lnTo>
                    <a:pt x="809" y="319"/>
                  </a:lnTo>
                  <a:lnTo>
                    <a:pt x="796" y="319"/>
                  </a:lnTo>
                  <a:lnTo>
                    <a:pt x="694" y="319"/>
                  </a:lnTo>
                  <a:lnTo>
                    <a:pt x="694" y="319"/>
                  </a:lnTo>
                  <a:cubicBezTo>
                    <a:pt x="688" y="299"/>
                    <a:pt x="680" y="279"/>
                    <a:pt x="670" y="260"/>
                  </a:cubicBezTo>
                  <a:lnTo>
                    <a:pt x="742" y="188"/>
                  </a:lnTo>
                  <a:lnTo>
                    <a:pt x="751" y="179"/>
                  </a:lnTo>
                  <a:lnTo>
                    <a:pt x="742" y="170"/>
                  </a:lnTo>
                  <a:lnTo>
                    <a:pt x="636" y="64"/>
                  </a:lnTo>
                  <a:lnTo>
                    <a:pt x="627" y="55"/>
                  </a:lnTo>
                  <a:lnTo>
                    <a:pt x="618" y="64"/>
                  </a:lnTo>
                  <a:lnTo>
                    <a:pt x="546" y="136"/>
                  </a:lnTo>
                  <a:lnTo>
                    <a:pt x="546" y="136"/>
                  </a:lnTo>
                  <a:cubicBezTo>
                    <a:pt x="528" y="126"/>
                    <a:pt x="509" y="119"/>
                    <a:pt x="490" y="113"/>
                  </a:cubicBezTo>
                  <a:lnTo>
                    <a:pt x="490" y="13"/>
                  </a:lnTo>
                  <a:lnTo>
                    <a:pt x="490" y="0"/>
                  </a:lnTo>
                  <a:lnTo>
                    <a:pt x="477" y="0"/>
                  </a:lnTo>
                  <a:lnTo>
                    <a:pt x="327" y="0"/>
                  </a:lnTo>
                  <a:lnTo>
                    <a:pt x="314" y="0"/>
                  </a:lnTo>
                  <a:lnTo>
                    <a:pt x="314" y="13"/>
                  </a:lnTo>
                  <a:lnTo>
                    <a:pt x="314" y="113"/>
                  </a:lnTo>
                  <a:lnTo>
                    <a:pt x="314" y="113"/>
                  </a:lnTo>
                  <a:cubicBezTo>
                    <a:pt x="296" y="119"/>
                    <a:pt x="279" y="126"/>
                    <a:pt x="262" y="135"/>
                  </a:cubicBezTo>
                  <a:lnTo>
                    <a:pt x="191" y="64"/>
                  </a:lnTo>
                  <a:lnTo>
                    <a:pt x="182" y="55"/>
                  </a:lnTo>
                  <a:lnTo>
                    <a:pt x="173" y="64"/>
                  </a:lnTo>
                  <a:lnTo>
                    <a:pt x="67" y="170"/>
                  </a:lnTo>
                  <a:lnTo>
                    <a:pt x="58" y="179"/>
                  </a:lnTo>
                  <a:lnTo>
                    <a:pt x="67" y="188"/>
                  </a:lnTo>
                  <a:lnTo>
                    <a:pt x="136" y="257"/>
                  </a:lnTo>
                  <a:lnTo>
                    <a:pt x="136" y="257"/>
                  </a:lnTo>
                  <a:cubicBezTo>
                    <a:pt x="126" y="276"/>
                    <a:pt x="118" y="294"/>
                    <a:pt x="112" y="314"/>
                  </a:cubicBezTo>
                  <a:lnTo>
                    <a:pt x="13" y="314"/>
                  </a:lnTo>
                  <a:lnTo>
                    <a:pt x="0" y="314"/>
                  </a:lnTo>
                  <a:lnTo>
                    <a:pt x="0" y="327"/>
                  </a:lnTo>
                  <a:lnTo>
                    <a:pt x="0" y="477"/>
                  </a:lnTo>
                  <a:lnTo>
                    <a:pt x="0" y="490"/>
                  </a:lnTo>
                  <a:lnTo>
                    <a:pt x="13" y="490"/>
                  </a:lnTo>
                  <a:lnTo>
                    <a:pt x="111" y="490"/>
                  </a:lnTo>
                  <a:lnTo>
                    <a:pt x="111" y="490"/>
                  </a:lnTo>
                  <a:cubicBezTo>
                    <a:pt x="117" y="511"/>
                    <a:pt x="125" y="532"/>
                    <a:pt x="136" y="552"/>
                  </a:cubicBezTo>
                  <a:lnTo>
                    <a:pt x="67" y="621"/>
                  </a:lnTo>
                  <a:lnTo>
                    <a:pt x="58" y="630"/>
                  </a:lnTo>
                  <a:lnTo>
                    <a:pt x="67" y="639"/>
                  </a:lnTo>
                  <a:lnTo>
                    <a:pt x="173" y="745"/>
                  </a:lnTo>
                  <a:lnTo>
                    <a:pt x="182" y="754"/>
                  </a:lnTo>
                  <a:lnTo>
                    <a:pt x="191" y="745"/>
                  </a:lnTo>
                  <a:lnTo>
                    <a:pt x="262" y="674"/>
                  </a:lnTo>
                  <a:lnTo>
                    <a:pt x="262" y="674"/>
                  </a:lnTo>
                  <a:cubicBezTo>
                    <a:pt x="280" y="684"/>
                    <a:pt x="299" y="692"/>
                    <a:pt x="319" y="697"/>
                  </a:cubicBezTo>
                  <a:lnTo>
                    <a:pt x="319" y="796"/>
                  </a:lnTo>
                  <a:lnTo>
                    <a:pt x="319" y="809"/>
                  </a:lnTo>
                  <a:lnTo>
                    <a:pt x="332" y="809"/>
                  </a:lnTo>
                  <a:lnTo>
                    <a:pt x="481" y="809"/>
                  </a:lnTo>
                  <a:lnTo>
                    <a:pt x="494" y="809"/>
                  </a:lnTo>
                  <a:lnTo>
                    <a:pt x="494" y="796"/>
                  </a:lnTo>
                  <a:lnTo>
                    <a:pt x="494" y="694"/>
                  </a:lnTo>
                  <a:lnTo>
                    <a:pt x="494" y="694"/>
                  </a:lnTo>
                  <a:cubicBezTo>
                    <a:pt x="512" y="688"/>
                    <a:pt x="529" y="682"/>
                    <a:pt x="546" y="673"/>
                  </a:cubicBezTo>
                  <a:lnTo>
                    <a:pt x="618" y="745"/>
                  </a:lnTo>
                  <a:lnTo>
                    <a:pt x="627" y="754"/>
                  </a:lnTo>
                  <a:lnTo>
                    <a:pt x="636" y="745"/>
                  </a:lnTo>
                  <a:lnTo>
                    <a:pt x="742" y="639"/>
                  </a:lnTo>
                  <a:lnTo>
                    <a:pt x="751" y="630"/>
                  </a:lnTo>
                  <a:lnTo>
                    <a:pt x="742" y="621"/>
                  </a:lnTo>
                  <a:lnTo>
                    <a:pt x="670" y="549"/>
                  </a:lnTo>
                  <a:lnTo>
                    <a:pt x="670" y="549"/>
                  </a:lnTo>
                  <a:cubicBezTo>
                    <a:pt x="680" y="532"/>
                    <a:pt x="687" y="513"/>
                    <a:pt x="693" y="494"/>
                  </a:cubicBezTo>
                  <a:lnTo>
                    <a:pt x="796" y="4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5" name="Freeform 27">
              <a:extLst>
                <a:ext uri="{FF2B5EF4-FFF2-40B4-BE49-F238E27FC236}">
                  <a16:creationId xmlns="" xmlns:a16="http://schemas.microsoft.com/office/drawing/2014/main" id="{8EB223F3-8A5B-6C49-92B0-C0C2ACCD6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4244975"/>
              <a:ext cx="661988" cy="661988"/>
            </a:xfrm>
            <a:custGeom>
              <a:avLst/>
              <a:gdLst>
                <a:gd name="T0" fmla="*/ 1328 w 1841"/>
                <a:gd name="T1" fmla="*/ 920 h 1841"/>
                <a:gd name="T2" fmla="*/ 915 w 1841"/>
                <a:gd name="T3" fmla="*/ 1333 h 1841"/>
                <a:gd name="T4" fmla="*/ 502 w 1841"/>
                <a:gd name="T5" fmla="*/ 920 h 1841"/>
                <a:gd name="T6" fmla="*/ 915 w 1841"/>
                <a:gd name="T7" fmla="*/ 507 h 1841"/>
                <a:gd name="T8" fmla="*/ 1810 w 1841"/>
                <a:gd name="T9" fmla="*/ 1124 h 1841"/>
                <a:gd name="T10" fmla="*/ 1840 w 1841"/>
                <a:gd name="T11" fmla="*/ 1095 h 1841"/>
                <a:gd name="T12" fmla="*/ 1840 w 1841"/>
                <a:gd name="T13" fmla="*/ 725 h 1841"/>
                <a:gd name="T14" fmla="*/ 1579 w 1841"/>
                <a:gd name="T15" fmla="*/ 725 h 1841"/>
                <a:gd name="T16" fmla="*/ 1523 w 1841"/>
                <a:gd name="T17" fmla="*/ 590 h 1841"/>
                <a:gd name="T18" fmla="*/ 1708 w 1841"/>
                <a:gd name="T19" fmla="*/ 407 h 1841"/>
                <a:gd name="T20" fmla="*/ 1446 w 1841"/>
                <a:gd name="T21" fmla="*/ 145 h 1841"/>
                <a:gd name="T22" fmla="*/ 1405 w 1841"/>
                <a:gd name="T23" fmla="*/ 145 h 1841"/>
                <a:gd name="T24" fmla="*/ 1241 w 1841"/>
                <a:gd name="T25" fmla="*/ 309 h 1841"/>
                <a:gd name="T26" fmla="*/ 1114 w 1841"/>
                <a:gd name="T27" fmla="*/ 29 h 1841"/>
                <a:gd name="T28" fmla="*/ 1085 w 1841"/>
                <a:gd name="T29" fmla="*/ 0 h 1841"/>
                <a:gd name="T30" fmla="*/ 716 w 1841"/>
                <a:gd name="T31" fmla="*/ 0 h 1841"/>
                <a:gd name="T32" fmla="*/ 716 w 1841"/>
                <a:gd name="T33" fmla="*/ 257 h 1841"/>
                <a:gd name="T34" fmla="*/ 596 w 1841"/>
                <a:gd name="T35" fmla="*/ 306 h 1841"/>
                <a:gd name="T36" fmla="*/ 414 w 1841"/>
                <a:gd name="T37" fmla="*/ 125 h 1841"/>
                <a:gd name="T38" fmla="*/ 153 w 1841"/>
                <a:gd name="T39" fmla="*/ 386 h 1841"/>
                <a:gd name="T40" fmla="*/ 153 w 1841"/>
                <a:gd name="T41" fmla="*/ 427 h 1841"/>
                <a:gd name="T42" fmla="*/ 310 w 1841"/>
                <a:gd name="T43" fmla="*/ 585 h 1841"/>
                <a:gd name="T44" fmla="*/ 30 w 1841"/>
                <a:gd name="T45" fmla="*/ 716 h 1841"/>
                <a:gd name="T46" fmla="*/ 0 w 1841"/>
                <a:gd name="T47" fmla="*/ 744 h 1841"/>
                <a:gd name="T48" fmla="*/ 0 w 1841"/>
                <a:gd name="T49" fmla="*/ 1114 h 1841"/>
                <a:gd name="T50" fmla="*/ 251 w 1841"/>
                <a:gd name="T51" fmla="*/ 1114 h 1841"/>
                <a:gd name="T52" fmla="*/ 310 w 1841"/>
                <a:gd name="T53" fmla="*/ 1255 h 1841"/>
                <a:gd name="T54" fmla="*/ 132 w 1841"/>
                <a:gd name="T55" fmla="*/ 1433 h 1841"/>
                <a:gd name="T56" fmla="*/ 394 w 1841"/>
                <a:gd name="T57" fmla="*/ 1694 h 1841"/>
                <a:gd name="T58" fmla="*/ 435 w 1841"/>
                <a:gd name="T59" fmla="*/ 1694 h 1841"/>
                <a:gd name="T60" fmla="*/ 596 w 1841"/>
                <a:gd name="T61" fmla="*/ 1533 h 1841"/>
                <a:gd name="T62" fmla="*/ 726 w 1841"/>
                <a:gd name="T63" fmla="*/ 1811 h 1841"/>
                <a:gd name="T64" fmla="*/ 755 w 1841"/>
                <a:gd name="T65" fmla="*/ 1840 h 1841"/>
                <a:gd name="T66" fmla="*/ 1124 w 1841"/>
                <a:gd name="T67" fmla="*/ 1840 h 1841"/>
                <a:gd name="T68" fmla="*/ 1124 w 1841"/>
                <a:gd name="T69" fmla="*/ 1580 h 1841"/>
                <a:gd name="T70" fmla="*/ 1241 w 1841"/>
                <a:gd name="T71" fmla="*/ 1530 h 1841"/>
                <a:gd name="T72" fmla="*/ 1426 w 1841"/>
                <a:gd name="T73" fmla="*/ 1715 h 1841"/>
                <a:gd name="T74" fmla="*/ 1687 w 1841"/>
                <a:gd name="T75" fmla="*/ 1453 h 1841"/>
                <a:gd name="T76" fmla="*/ 1687 w 1841"/>
                <a:gd name="T77" fmla="*/ 1412 h 1841"/>
                <a:gd name="T78" fmla="*/ 1523 w 1841"/>
                <a:gd name="T79" fmla="*/ 1249 h 1841"/>
                <a:gd name="T80" fmla="*/ 1810 w 1841"/>
                <a:gd name="T81" fmla="*/ 1124 h 1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41" h="1841">
                  <a:moveTo>
                    <a:pt x="1328" y="920"/>
                  </a:moveTo>
                  <a:lnTo>
                    <a:pt x="1328" y="920"/>
                  </a:lnTo>
                  <a:cubicBezTo>
                    <a:pt x="1328" y="1147"/>
                    <a:pt x="1143" y="1333"/>
                    <a:pt x="915" y="1333"/>
                  </a:cubicBezTo>
                  <a:lnTo>
                    <a:pt x="915" y="1333"/>
                  </a:lnTo>
                  <a:cubicBezTo>
                    <a:pt x="688" y="1333"/>
                    <a:pt x="502" y="1147"/>
                    <a:pt x="502" y="920"/>
                  </a:cubicBezTo>
                  <a:lnTo>
                    <a:pt x="502" y="920"/>
                  </a:lnTo>
                  <a:cubicBezTo>
                    <a:pt x="502" y="692"/>
                    <a:pt x="688" y="507"/>
                    <a:pt x="915" y="507"/>
                  </a:cubicBezTo>
                  <a:lnTo>
                    <a:pt x="915" y="507"/>
                  </a:lnTo>
                  <a:cubicBezTo>
                    <a:pt x="1143" y="507"/>
                    <a:pt x="1328" y="692"/>
                    <a:pt x="1328" y="920"/>
                  </a:cubicBezTo>
                  <a:close/>
                  <a:moveTo>
                    <a:pt x="1810" y="1124"/>
                  </a:moveTo>
                  <a:lnTo>
                    <a:pt x="1840" y="1124"/>
                  </a:lnTo>
                  <a:lnTo>
                    <a:pt x="1840" y="1095"/>
                  </a:lnTo>
                  <a:lnTo>
                    <a:pt x="1840" y="754"/>
                  </a:lnTo>
                  <a:lnTo>
                    <a:pt x="1840" y="725"/>
                  </a:lnTo>
                  <a:lnTo>
                    <a:pt x="1810" y="725"/>
                  </a:lnTo>
                  <a:lnTo>
                    <a:pt x="1579" y="725"/>
                  </a:lnTo>
                  <a:lnTo>
                    <a:pt x="1579" y="725"/>
                  </a:lnTo>
                  <a:cubicBezTo>
                    <a:pt x="1565" y="679"/>
                    <a:pt x="1547" y="633"/>
                    <a:pt x="1523" y="590"/>
                  </a:cubicBezTo>
                  <a:lnTo>
                    <a:pt x="1687" y="427"/>
                  </a:lnTo>
                  <a:lnTo>
                    <a:pt x="1708" y="407"/>
                  </a:lnTo>
                  <a:lnTo>
                    <a:pt x="1687" y="386"/>
                  </a:lnTo>
                  <a:lnTo>
                    <a:pt x="1446" y="145"/>
                  </a:lnTo>
                  <a:lnTo>
                    <a:pt x="1426" y="125"/>
                  </a:lnTo>
                  <a:lnTo>
                    <a:pt x="1405" y="145"/>
                  </a:lnTo>
                  <a:lnTo>
                    <a:pt x="1241" y="309"/>
                  </a:lnTo>
                  <a:lnTo>
                    <a:pt x="1241" y="309"/>
                  </a:lnTo>
                  <a:cubicBezTo>
                    <a:pt x="1200" y="287"/>
                    <a:pt x="1158" y="270"/>
                    <a:pt x="1114" y="257"/>
                  </a:cubicBezTo>
                  <a:lnTo>
                    <a:pt x="1114" y="29"/>
                  </a:lnTo>
                  <a:lnTo>
                    <a:pt x="1114" y="0"/>
                  </a:lnTo>
                  <a:lnTo>
                    <a:pt x="1085" y="0"/>
                  </a:lnTo>
                  <a:lnTo>
                    <a:pt x="745" y="0"/>
                  </a:lnTo>
                  <a:lnTo>
                    <a:pt x="716" y="0"/>
                  </a:lnTo>
                  <a:lnTo>
                    <a:pt x="716" y="29"/>
                  </a:lnTo>
                  <a:lnTo>
                    <a:pt x="716" y="257"/>
                  </a:lnTo>
                  <a:lnTo>
                    <a:pt x="716" y="257"/>
                  </a:lnTo>
                  <a:cubicBezTo>
                    <a:pt x="674" y="269"/>
                    <a:pt x="634" y="286"/>
                    <a:pt x="596" y="306"/>
                  </a:cubicBezTo>
                  <a:lnTo>
                    <a:pt x="435" y="145"/>
                  </a:lnTo>
                  <a:lnTo>
                    <a:pt x="414" y="125"/>
                  </a:lnTo>
                  <a:lnTo>
                    <a:pt x="394" y="145"/>
                  </a:lnTo>
                  <a:lnTo>
                    <a:pt x="153" y="386"/>
                  </a:lnTo>
                  <a:lnTo>
                    <a:pt x="132" y="407"/>
                  </a:lnTo>
                  <a:lnTo>
                    <a:pt x="153" y="427"/>
                  </a:lnTo>
                  <a:lnTo>
                    <a:pt x="310" y="585"/>
                  </a:lnTo>
                  <a:lnTo>
                    <a:pt x="310" y="585"/>
                  </a:lnTo>
                  <a:cubicBezTo>
                    <a:pt x="287" y="627"/>
                    <a:pt x="268" y="670"/>
                    <a:pt x="254" y="716"/>
                  </a:cubicBezTo>
                  <a:lnTo>
                    <a:pt x="30" y="716"/>
                  </a:lnTo>
                  <a:lnTo>
                    <a:pt x="0" y="716"/>
                  </a:lnTo>
                  <a:lnTo>
                    <a:pt x="0" y="744"/>
                  </a:lnTo>
                  <a:lnTo>
                    <a:pt x="0" y="1085"/>
                  </a:lnTo>
                  <a:lnTo>
                    <a:pt x="0" y="1114"/>
                  </a:lnTo>
                  <a:lnTo>
                    <a:pt x="30" y="1114"/>
                  </a:lnTo>
                  <a:lnTo>
                    <a:pt x="251" y="1114"/>
                  </a:lnTo>
                  <a:lnTo>
                    <a:pt x="251" y="1114"/>
                  </a:lnTo>
                  <a:cubicBezTo>
                    <a:pt x="266" y="1163"/>
                    <a:pt x="286" y="1210"/>
                    <a:pt x="310" y="1255"/>
                  </a:cubicBezTo>
                  <a:lnTo>
                    <a:pt x="153" y="1412"/>
                  </a:lnTo>
                  <a:lnTo>
                    <a:pt x="132" y="1433"/>
                  </a:lnTo>
                  <a:lnTo>
                    <a:pt x="153" y="1453"/>
                  </a:lnTo>
                  <a:lnTo>
                    <a:pt x="394" y="1694"/>
                  </a:lnTo>
                  <a:lnTo>
                    <a:pt x="414" y="1715"/>
                  </a:lnTo>
                  <a:lnTo>
                    <a:pt x="435" y="1694"/>
                  </a:lnTo>
                  <a:lnTo>
                    <a:pt x="596" y="1533"/>
                  </a:lnTo>
                  <a:lnTo>
                    <a:pt x="596" y="1533"/>
                  </a:lnTo>
                  <a:cubicBezTo>
                    <a:pt x="637" y="1555"/>
                    <a:pt x="681" y="1572"/>
                    <a:pt x="726" y="1586"/>
                  </a:cubicBezTo>
                  <a:lnTo>
                    <a:pt x="726" y="1811"/>
                  </a:lnTo>
                  <a:lnTo>
                    <a:pt x="726" y="1840"/>
                  </a:lnTo>
                  <a:lnTo>
                    <a:pt x="755" y="1840"/>
                  </a:lnTo>
                  <a:lnTo>
                    <a:pt x="1095" y="1840"/>
                  </a:lnTo>
                  <a:lnTo>
                    <a:pt x="1124" y="1840"/>
                  </a:lnTo>
                  <a:lnTo>
                    <a:pt x="1124" y="1811"/>
                  </a:lnTo>
                  <a:lnTo>
                    <a:pt x="1124" y="1580"/>
                  </a:lnTo>
                  <a:lnTo>
                    <a:pt x="1124" y="1580"/>
                  </a:lnTo>
                  <a:cubicBezTo>
                    <a:pt x="1164" y="1567"/>
                    <a:pt x="1203" y="1550"/>
                    <a:pt x="1241" y="1530"/>
                  </a:cubicBezTo>
                  <a:lnTo>
                    <a:pt x="1405" y="1694"/>
                  </a:lnTo>
                  <a:lnTo>
                    <a:pt x="1426" y="1715"/>
                  </a:lnTo>
                  <a:lnTo>
                    <a:pt x="1446" y="1694"/>
                  </a:lnTo>
                  <a:lnTo>
                    <a:pt x="1687" y="1453"/>
                  </a:lnTo>
                  <a:lnTo>
                    <a:pt x="1708" y="1433"/>
                  </a:lnTo>
                  <a:lnTo>
                    <a:pt x="1687" y="1412"/>
                  </a:lnTo>
                  <a:lnTo>
                    <a:pt x="1523" y="1249"/>
                  </a:lnTo>
                  <a:lnTo>
                    <a:pt x="1523" y="1249"/>
                  </a:lnTo>
                  <a:cubicBezTo>
                    <a:pt x="1545" y="1209"/>
                    <a:pt x="1562" y="1167"/>
                    <a:pt x="1576" y="1124"/>
                  </a:cubicBezTo>
                  <a:lnTo>
                    <a:pt x="1810" y="112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6" name="Freeform 28">
              <a:extLst>
                <a:ext uri="{FF2B5EF4-FFF2-40B4-BE49-F238E27FC236}">
                  <a16:creationId xmlns="" xmlns:a16="http://schemas.microsoft.com/office/drawing/2014/main" id="{0C4C60A9-47EA-ED49-BBF7-65EA5575A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3163" y="4732338"/>
              <a:ext cx="330200" cy="330200"/>
            </a:xfrm>
            <a:custGeom>
              <a:avLst/>
              <a:gdLst>
                <a:gd name="T0" fmla="*/ 662 w 918"/>
                <a:gd name="T1" fmla="*/ 458 h 917"/>
                <a:gd name="T2" fmla="*/ 456 w 918"/>
                <a:gd name="T3" fmla="*/ 664 h 917"/>
                <a:gd name="T4" fmla="*/ 251 w 918"/>
                <a:gd name="T5" fmla="*/ 458 h 917"/>
                <a:gd name="T6" fmla="*/ 456 w 918"/>
                <a:gd name="T7" fmla="*/ 253 h 917"/>
                <a:gd name="T8" fmla="*/ 902 w 918"/>
                <a:gd name="T9" fmla="*/ 560 h 917"/>
                <a:gd name="T10" fmla="*/ 917 w 918"/>
                <a:gd name="T11" fmla="*/ 545 h 917"/>
                <a:gd name="T12" fmla="*/ 917 w 918"/>
                <a:gd name="T13" fmla="*/ 361 h 917"/>
                <a:gd name="T14" fmla="*/ 787 w 918"/>
                <a:gd name="T15" fmla="*/ 361 h 917"/>
                <a:gd name="T16" fmla="*/ 759 w 918"/>
                <a:gd name="T17" fmla="*/ 294 h 917"/>
                <a:gd name="T18" fmla="*/ 851 w 918"/>
                <a:gd name="T19" fmla="*/ 203 h 917"/>
                <a:gd name="T20" fmla="*/ 721 w 918"/>
                <a:gd name="T21" fmla="*/ 72 h 917"/>
                <a:gd name="T22" fmla="*/ 700 w 918"/>
                <a:gd name="T23" fmla="*/ 72 h 917"/>
                <a:gd name="T24" fmla="*/ 619 w 918"/>
                <a:gd name="T25" fmla="*/ 155 h 917"/>
                <a:gd name="T26" fmla="*/ 555 w 918"/>
                <a:gd name="T27" fmla="*/ 15 h 917"/>
                <a:gd name="T28" fmla="*/ 541 w 918"/>
                <a:gd name="T29" fmla="*/ 0 h 917"/>
                <a:gd name="T30" fmla="*/ 357 w 918"/>
                <a:gd name="T31" fmla="*/ 0 h 917"/>
                <a:gd name="T32" fmla="*/ 357 w 918"/>
                <a:gd name="T33" fmla="*/ 128 h 917"/>
                <a:gd name="T34" fmla="*/ 297 w 918"/>
                <a:gd name="T35" fmla="*/ 153 h 917"/>
                <a:gd name="T36" fmla="*/ 206 w 918"/>
                <a:gd name="T37" fmla="*/ 62 h 917"/>
                <a:gd name="T38" fmla="*/ 77 w 918"/>
                <a:gd name="T39" fmla="*/ 192 h 917"/>
                <a:gd name="T40" fmla="*/ 77 w 918"/>
                <a:gd name="T41" fmla="*/ 213 h 917"/>
                <a:gd name="T42" fmla="*/ 155 w 918"/>
                <a:gd name="T43" fmla="*/ 291 h 917"/>
                <a:gd name="T44" fmla="*/ 15 w 918"/>
                <a:gd name="T45" fmla="*/ 357 h 917"/>
                <a:gd name="T46" fmla="*/ 0 w 918"/>
                <a:gd name="T47" fmla="*/ 371 h 917"/>
                <a:gd name="T48" fmla="*/ 0 w 918"/>
                <a:gd name="T49" fmla="*/ 555 h 917"/>
                <a:gd name="T50" fmla="*/ 125 w 918"/>
                <a:gd name="T51" fmla="*/ 555 h 917"/>
                <a:gd name="T52" fmla="*/ 155 w 918"/>
                <a:gd name="T53" fmla="*/ 625 h 917"/>
                <a:gd name="T54" fmla="*/ 66 w 918"/>
                <a:gd name="T55" fmla="*/ 714 h 917"/>
                <a:gd name="T56" fmla="*/ 196 w 918"/>
                <a:gd name="T57" fmla="*/ 844 h 917"/>
                <a:gd name="T58" fmla="*/ 217 w 918"/>
                <a:gd name="T59" fmla="*/ 844 h 917"/>
                <a:gd name="T60" fmla="*/ 297 w 918"/>
                <a:gd name="T61" fmla="*/ 764 h 917"/>
                <a:gd name="T62" fmla="*/ 362 w 918"/>
                <a:gd name="T63" fmla="*/ 902 h 917"/>
                <a:gd name="T64" fmla="*/ 376 w 918"/>
                <a:gd name="T65" fmla="*/ 916 h 917"/>
                <a:gd name="T66" fmla="*/ 560 w 918"/>
                <a:gd name="T67" fmla="*/ 916 h 917"/>
                <a:gd name="T68" fmla="*/ 560 w 918"/>
                <a:gd name="T69" fmla="*/ 786 h 917"/>
                <a:gd name="T70" fmla="*/ 619 w 918"/>
                <a:gd name="T71" fmla="*/ 762 h 917"/>
                <a:gd name="T72" fmla="*/ 710 w 918"/>
                <a:gd name="T73" fmla="*/ 854 h 917"/>
                <a:gd name="T74" fmla="*/ 841 w 918"/>
                <a:gd name="T75" fmla="*/ 724 h 917"/>
                <a:gd name="T76" fmla="*/ 841 w 918"/>
                <a:gd name="T77" fmla="*/ 703 h 917"/>
                <a:gd name="T78" fmla="*/ 759 w 918"/>
                <a:gd name="T79" fmla="*/ 622 h 917"/>
                <a:gd name="T80" fmla="*/ 902 w 918"/>
                <a:gd name="T81" fmla="*/ 56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18" h="917">
                  <a:moveTo>
                    <a:pt x="662" y="458"/>
                  </a:moveTo>
                  <a:lnTo>
                    <a:pt x="662" y="458"/>
                  </a:lnTo>
                  <a:cubicBezTo>
                    <a:pt x="662" y="572"/>
                    <a:pt x="569" y="664"/>
                    <a:pt x="456" y="664"/>
                  </a:cubicBezTo>
                  <a:lnTo>
                    <a:pt x="456" y="664"/>
                  </a:lnTo>
                  <a:cubicBezTo>
                    <a:pt x="343" y="664"/>
                    <a:pt x="251" y="572"/>
                    <a:pt x="251" y="458"/>
                  </a:cubicBezTo>
                  <a:lnTo>
                    <a:pt x="251" y="458"/>
                  </a:lnTo>
                  <a:cubicBezTo>
                    <a:pt x="251" y="345"/>
                    <a:pt x="343" y="253"/>
                    <a:pt x="456" y="253"/>
                  </a:cubicBezTo>
                  <a:lnTo>
                    <a:pt x="456" y="253"/>
                  </a:lnTo>
                  <a:cubicBezTo>
                    <a:pt x="569" y="253"/>
                    <a:pt x="662" y="345"/>
                    <a:pt x="662" y="458"/>
                  </a:cubicBezTo>
                  <a:close/>
                  <a:moveTo>
                    <a:pt x="902" y="560"/>
                  </a:moveTo>
                  <a:lnTo>
                    <a:pt x="917" y="560"/>
                  </a:lnTo>
                  <a:lnTo>
                    <a:pt x="917" y="545"/>
                  </a:lnTo>
                  <a:lnTo>
                    <a:pt x="917" y="376"/>
                  </a:lnTo>
                  <a:lnTo>
                    <a:pt x="917" y="361"/>
                  </a:lnTo>
                  <a:lnTo>
                    <a:pt x="902" y="361"/>
                  </a:lnTo>
                  <a:lnTo>
                    <a:pt x="787" y="361"/>
                  </a:lnTo>
                  <a:lnTo>
                    <a:pt x="787" y="361"/>
                  </a:lnTo>
                  <a:cubicBezTo>
                    <a:pt x="780" y="338"/>
                    <a:pt x="771" y="316"/>
                    <a:pt x="759" y="294"/>
                  </a:cubicBezTo>
                  <a:lnTo>
                    <a:pt x="841" y="213"/>
                  </a:lnTo>
                  <a:lnTo>
                    <a:pt x="851" y="203"/>
                  </a:lnTo>
                  <a:lnTo>
                    <a:pt x="841" y="192"/>
                  </a:lnTo>
                  <a:lnTo>
                    <a:pt x="721" y="72"/>
                  </a:lnTo>
                  <a:lnTo>
                    <a:pt x="710" y="62"/>
                  </a:lnTo>
                  <a:lnTo>
                    <a:pt x="700" y="72"/>
                  </a:lnTo>
                  <a:lnTo>
                    <a:pt x="619" y="155"/>
                  </a:lnTo>
                  <a:lnTo>
                    <a:pt x="619" y="155"/>
                  </a:lnTo>
                  <a:cubicBezTo>
                    <a:pt x="598" y="144"/>
                    <a:pt x="577" y="135"/>
                    <a:pt x="555" y="128"/>
                  </a:cubicBezTo>
                  <a:lnTo>
                    <a:pt x="555" y="15"/>
                  </a:lnTo>
                  <a:lnTo>
                    <a:pt x="555" y="0"/>
                  </a:lnTo>
                  <a:lnTo>
                    <a:pt x="541" y="0"/>
                  </a:lnTo>
                  <a:lnTo>
                    <a:pt x="372" y="0"/>
                  </a:lnTo>
                  <a:lnTo>
                    <a:pt x="357" y="0"/>
                  </a:lnTo>
                  <a:lnTo>
                    <a:pt x="357" y="15"/>
                  </a:lnTo>
                  <a:lnTo>
                    <a:pt x="357" y="128"/>
                  </a:lnTo>
                  <a:lnTo>
                    <a:pt x="357" y="128"/>
                  </a:lnTo>
                  <a:cubicBezTo>
                    <a:pt x="336" y="135"/>
                    <a:pt x="316" y="143"/>
                    <a:pt x="297" y="153"/>
                  </a:cubicBezTo>
                  <a:lnTo>
                    <a:pt x="217" y="72"/>
                  </a:lnTo>
                  <a:lnTo>
                    <a:pt x="206" y="62"/>
                  </a:lnTo>
                  <a:lnTo>
                    <a:pt x="196" y="72"/>
                  </a:lnTo>
                  <a:lnTo>
                    <a:pt x="77" y="192"/>
                  </a:lnTo>
                  <a:lnTo>
                    <a:pt x="66" y="203"/>
                  </a:lnTo>
                  <a:lnTo>
                    <a:pt x="77" y="213"/>
                  </a:lnTo>
                  <a:lnTo>
                    <a:pt x="155" y="291"/>
                  </a:lnTo>
                  <a:lnTo>
                    <a:pt x="155" y="291"/>
                  </a:lnTo>
                  <a:cubicBezTo>
                    <a:pt x="143" y="312"/>
                    <a:pt x="134" y="334"/>
                    <a:pt x="127" y="357"/>
                  </a:cubicBezTo>
                  <a:lnTo>
                    <a:pt x="15" y="357"/>
                  </a:lnTo>
                  <a:lnTo>
                    <a:pt x="0" y="357"/>
                  </a:lnTo>
                  <a:lnTo>
                    <a:pt x="0" y="371"/>
                  </a:lnTo>
                  <a:lnTo>
                    <a:pt x="0" y="540"/>
                  </a:lnTo>
                  <a:lnTo>
                    <a:pt x="0" y="555"/>
                  </a:lnTo>
                  <a:lnTo>
                    <a:pt x="15" y="555"/>
                  </a:lnTo>
                  <a:lnTo>
                    <a:pt x="125" y="555"/>
                  </a:lnTo>
                  <a:lnTo>
                    <a:pt x="125" y="555"/>
                  </a:lnTo>
                  <a:cubicBezTo>
                    <a:pt x="132" y="579"/>
                    <a:pt x="142" y="603"/>
                    <a:pt x="155" y="625"/>
                  </a:cubicBezTo>
                  <a:lnTo>
                    <a:pt x="77" y="703"/>
                  </a:lnTo>
                  <a:lnTo>
                    <a:pt x="66" y="714"/>
                  </a:lnTo>
                  <a:lnTo>
                    <a:pt x="77" y="724"/>
                  </a:lnTo>
                  <a:lnTo>
                    <a:pt x="196" y="844"/>
                  </a:lnTo>
                  <a:lnTo>
                    <a:pt x="206" y="854"/>
                  </a:lnTo>
                  <a:lnTo>
                    <a:pt x="217" y="844"/>
                  </a:lnTo>
                  <a:lnTo>
                    <a:pt x="297" y="764"/>
                  </a:lnTo>
                  <a:lnTo>
                    <a:pt x="297" y="764"/>
                  </a:lnTo>
                  <a:cubicBezTo>
                    <a:pt x="317" y="775"/>
                    <a:pt x="339" y="783"/>
                    <a:pt x="362" y="790"/>
                  </a:cubicBezTo>
                  <a:lnTo>
                    <a:pt x="362" y="902"/>
                  </a:lnTo>
                  <a:lnTo>
                    <a:pt x="362" y="916"/>
                  </a:lnTo>
                  <a:lnTo>
                    <a:pt x="376" y="916"/>
                  </a:lnTo>
                  <a:lnTo>
                    <a:pt x="546" y="916"/>
                  </a:lnTo>
                  <a:lnTo>
                    <a:pt x="560" y="916"/>
                  </a:lnTo>
                  <a:lnTo>
                    <a:pt x="560" y="902"/>
                  </a:lnTo>
                  <a:lnTo>
                    <a:pt x="560" y="786"/>
                  </a:lnTo>
                  <a:lnTo>
                    <a:pt x="560" y="786"/>
                  </a:lnTo>
                  <a:cubicBezTo>
                    <a:pt x="580" y="780"/>
                    <a:pt x="600" y="772"/>
                    <a:pt x="619" y="762"/>
                  </a:cubicBezTo>
                  <a:lnTo>
                    <a:pt x="700" y="844"/>
                  </a:lnTo>
                  <a:lnTo>
                    <a:pt x="710" y="854"/>
                  </a:lnTo>
                  <a:lnTo>
                    <a:pt x="721" y="844"/>
                  </a:lnTo>
                  <a:lnTo>
                    <a:pt x="841" y="724"/>
                  </a:lnTo>
                  <a:lnTo>
                    <a:pt x="851" y="714"/>
                  </a:lnTo>
                  <a:lnTo>
                    <a:pt x="841" y="703"/>
                  </a:lnTo>
                  <a:lnTo>
                    <a:pt x="759" y="622"/>
                  </a:lnTo>
                  <a:lnTo>
                    <a:pt x="759" y="622"/>
                  </a:lnTo>
                  <a:cubicBezTo>
                    <a:pt x="770" y="602"/>
                    <a:pt x="779" y="581"/>
                    <a:pt x="786" y="560"/>
                  </a:cubicBezTo>
                  <a:lnTo>
                    <a:pt x="902" y="56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="" xmlns:a16="http://schemas.microsoft.com/office/drawing/2014/main" id="{475A9358-6F22-EA4B-8E13-60E4CCC9E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113" y="4943475"/>
              <a:ext cx="350837" cy="350838"/>
            </a:xfrm>
            <a:custGeom>
              <a:avLst/>
              <a:gdLst>
                <a:gd name="T0" fmla="*/ 702 w 974"/>
                <a:gd name="T1" fmla="*/ 486 h 973"/>
                <a:gd name="T2" fmla="*/ 484 w 974"/>
                <a:gd name="T3" fmla="*/ 705 h 973"/>
                <a:gd name="T4" fmla="*/ 265 w 974"/>
                <a:gd name="T5" fmla="*/ 486 h 973"/>
                <a:gd name="T6" fmla="*/ 484 w 974"/>
                <a:gd name="T7" fmla="*/ 268 h 973"/>
                <a:gd name="T8" fmla="*/ 957 w 974"/>
                <a:gd name="T9" fmla="*/ 594 h 973"/>
                <a:gd name="T10" fmla="*/ 973 w 974"/>
                <a:gd name="T11" fmla="*/ 579 h 973"/>
                <a:gd name="T12" fmla="*/ 973 w 974"/>
                <a:gd name="T13" fmla="*/ 383 h 973"/>
                <a:gd name="T14" fmla="*/ 835 w 974"/>
                <a:gd name="T15" fmla="*/ 383 h 973"/>
                <a:gd name="T16" fmla="*/ 806 w 974"/>
                <a:gd name="T17" fmla="*/ 312 h 973"/>
                <a:gd name="T18" fmla="*/ 903 w 974"/>
                <a:gd name="T19" fmla="*/ 215 h 973"/>
                <a:gd name="T20" fmla="*/ 765 w 974"/>
                <a:gd name="T21" fmla="*/ 77 h 973"/>
                <a:gd name="T22" fmla="*/ 743 w 974"/>
                <a:gd name="T23" fmla="*/ 77 h 973"/>
                <a:gd name="T24" fmla="*/ 656 w 974"/>
                <a:gd name="T25" fmla="*/ 164 h 973"/>
                <a:gd name="T26" fmla="*/ 589 w 974"/>
                <a:gd name="T27" fmla="*/ 15 h 973"/>
                <a:gd name="T28" fmla="*/ 573 w 974"/>
                <a:gd name="T29" fmla="*/ 0 h 973"/>
                <a:gd name="T30" fmla="*/ 379 w 974"/>
                <a:gd name="T31" fmla="*/ 0 h 973"/>
                <a:gd name="T32" fmla="*/ 379 w 974"/>
                <a:gd name="T33" fmla="*/ 136 h 973"/>
                <a:gd name="T34" fmla="*/ 315 w 974"/>
                <a:gd name="T35" fmla="*/ 162 h 973"/>
                <a:gd name="T36" fmla="*/ 219 w 974"/>
                <a:gd name="T37" fmla="*/ 66 h 973"/>
                <a:gd name="T38" fmla="*/ 81 w 974"/>
                <a:gd name="T39" fmla="*/ 204 h 973"/>
                <a:gd name="T40" fmla="*/ 81 w 974"/>
                <a:gd name="T41" fmla="*/ 226 h 973"/>
                <a:gd name="T42" fmla="*/ 164 w 974"/>
                <a:gd name="T43" fmla="*/ 309 h 973"/>
                <a:gd name="T44" fmla="*/ 15 w 974"/>
                <a:gd name="T45" fmla="*/ 378 h 973"/>
                <a:gd name="T46" fmla="*/ 0 w 974"/>
                <a:gd name="T47" fmla="*/ 394 h 973"/>
                <a:gd name="T48" fmla="*/ 0 w 974"/>
                <a:gd name="T49" fmla="*/ 589 h 973"/>
                <a:gd name="T50" fmla="*/ 133 w 974"/>
                <a:gd name="T51" fmla="*/ 589 h 973"/>
                <a:gd name="T52" fmla="*/ 164 w 974"/>
                <a:gd name="T53" fmla="*/ 664 h 973"/>
                <a:gd name="T54" fmla="*/ 70 w 974"/>
                <a:gd name="T55" fmla="*/ 758 h 973"/>
                <a:gd name="T56" fmla="*/ 208 w 974"/>
                <a:gd name="T57" fmla="*/ 896 h 973"/>
                <a:gd name="T58" fmla="*/ 229 w 974"/>
                <a:gd name="T59" fmla="*/ 896 h 973"/>
                <a:gd name="T60" fmla="*/ 315 w 974"/>
                <a:gd name="T61" fmla="*/ 811 h 973"/>
                <a:gd name="T62" fmla="*/ 383 w 974"/>
                <a:gd name="T63" fmla="*/ 957 h 973"/>
                <a:gd name="T64" fmla="*/ 399 w 974"/>
                <a:gd name="T65" fmla="*/ 972 h 973"/>
                <a:gd name="T66" fmla="*/ 594 w 974"/>
                <a:gd name="T67" fmla="*/ 972 h 973"/>
                <a:gd name="T68" fmla="*/ 594 w 974"/>
                <a:gd name="T69" fmla="*/ 835 h 973"/>
                <a:gd name="T70" fmla="*/ 656 w 974"/>
                <a:gd name="T71" fmla="*/ 809 h 973"/>
                <a:gd name="T72" fmla="*/ 754 w 974"/>
                <a:gd name="T73" fmla="*/ 907 h 973"/>
                <a:gd name="T74" fmla="*/ 892 w 974"/>
                <a:gd name="T75" fmla="*/ 769 h 973"/>
                <a:gd name="T76" fmla="*/ 892 w 974"/>
                <a:gd name="T77" fmla="*/ 747 h 973"/>
                <a:gd name="T78" fmla="*/ 806 w 974"/>
                <a:gd name="T79" fmla="*/ 660 h 973"/>
                <a:gd name="T80" fmla="*/ 957 w 974"/>
                <a:gd name="T81" fmla="*/ 594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4" h="973">
                  <a:moveTo>
                    <a:pt x="702" y="486"/>
                  </a:moveTo>
                  <a:lnTo>
                    <a:pt x="702" y="486"/>
                  </a:lnTo>
                  <a:cubicBezTo>
                    <a:pt x="702" y="607"/>
                    <a:pt x="604" y="705"/>
                    <a:pt x="484" y="705"/>
                  </a:cubicBezTo>
                  <a:lnTo>
                    <a:pt x="484" y="705"/>
                  </a:lnTo>
                  <a:cubicBezTo>
                    <a:pt x="363" y="705"/>
                    <a:pt x="265" y="607"/>
                    <a:pt x="265" y="486"/>
                  </a:cubicBezTo>
                  <a:lnTo>
                    <a:pt x="265" y="486"/>
                  </a:lnTo>
                  <a:cubicBezTo>
                    <a:pt x="265" y="366"/>
                    <a:pt x="363" y="268"/>
                    <a:pt x="484" y="268"/>
                  </a:cubicBezTo>
                  <a:lnTo>
                    <a:pt x="484" y="268"/>
                  </a:lnTo>
                  <a:cubicBezTo>
                    <a:pt x="604" y="268"/>
                    <a:pt x="702" y="366"/>
                    <a:pt x="702" y="486"/>
                  </a:cubicBezTo>
                  <a:close/>
                  <a:moveTo>
                    <a:pt x="957" y="594"/>
                  </a:moveTo>
                  <a:lnTo>
                    <a:pt x="973" y="594"/>
                  </a:lnTo>
                  <a:lnTo>
                    <a:pt x="973" y="579"/>
                  </a:lnTo>
                  <a:lnTo>
                    <a:pt x="973" y="399"/>
                  </a:lnTo>
                  <a:lnTo>
                    <a:pt x="973" y="383"/>
                  </a:lnTo>
                  <a:lnTo>
                    <a:pt x="957" y="383"/>
                  </a:lnTo>
                  <a:lnTo>
                    <a:pt x="835" y="383"/>
                  </a:lnTo>
                  <a:lnTo>
                    <a:pt x="835" y="383"/>
                  </a:lnTo>
                  <a:cubicBezTo>
                    <a:pt x="828" y="359"/>
                    <a:pt x="818" y="335"/>
                    <a:pt x="806" y="312"/>
                  </a:cubicBezTo>
                  <a:lnTo>
                    <a:pt x="892" y="226"/>
                  </a:lnTo>
                  <a:lnTo>
                    <a:pt x="903" y="215"/>
                  </a:lnTo>
                  <a:lnTo>
                    <a:pt x="892" y="204"/>
                  </a:lnTo>
                  <a:lnTo>
                    <a:pt x="765" y="77"/>
                  </a:lnTo>
                  <a:lnTo>
                    <a:pt x="754" y="66"/>
                  </a:lnTo>
                  <a:lnTo>
                    <a:pt x="743" y="77"/>
                  </a:lnTo>
                  <a:lnTo>
                    <a:pt x="656" y="164"/>
                  </a:lnTo>
                  <a:lnTo>
                    <a:pt x="656" y="164"/>
                  </a:lnTo>
                  <a:cubicBezTo>
                    <a:pt x="635" y="152"/>
                    <a:pt x="612" y="143"/>
                    <a:pt x="589" y="136"/>
                  </a:cubicBezTo>
                  <a:lnTo>
                    <a:pt x="589" y="15"/>
                  </a:lnTo>
                  <a:lnTo>
                    <a:pt x="589" y="0"/>
                  </a:lnTo>
                  <a:lnTo>
                    <a:pt x="573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79" y="15"/>
                  </a:lnTo>
                  <a:lnTo>
                    <a:pt x="379" y="136"/>
                  </a:lnTo>
                  <a:lnTo>
                    <a:pt x="379" y="136"/>
                  </a:lnTo>
                  <a:cubicBezTo>
                    <a:pt x="356" y="143"/>
                    <a:pt x="335" y="151"/>
                    <a:pt x="315" y="162"/>
                  </a:cubicBezTo>
                  <a:lnTo>
                    <a:pt x="229" y="77"/>
                  </a:lnTo>
                  <a:lnTo>
                    <a:pt x="219" y="66"/>
                  </a:lnTo>
                  <a:lnTo>
                    <a:pt x="208" y="77"/>
                  </a:lnTo>
                  <a:lnTo>
                    <a:pt x="81" y="204"/>
                  </a:lnTo>
                  <a:lnTo>
                    <a:pt x="70" y="215"/>
                  </a:lnTo>
                  <a:lnTo>
                    <a:pt x="81" y="226"/>
                  </a:lnTo>
                  <a:lnTo>
                    <a:pt x="164" y="309"/>
                  </a:lnTo>
                  <a:lnTo>
                    <a:pt x="164" y="309"/>
                  </a:lnTo>
                  <a:cubicBezTo>
                    <a:pt x="151" y="331"/>
                    <a:pt x="141" y="355"/>
                    <a:pt x="134" y="378"/>
                  </a:cubicBezTo>
                  <a:lnTo>
                    <a:pt x="15" y="378"/>
                  </a:lnTo>
                  <a:lnTo>
                    <a:pt x="0" y="378"/>
                  </a:lnTo>
                  <a:lnTo>
                    <a:pt x="0" y="394"/>
                  </a:lnTo>
                  <a:lnTo>
                    <a:pt x="0" y="574"/>
                  </a:lnTo>
                  <a:lnTo>
                    <a:pt x="0" y="589"/>
                  </a:lnTo>
                  <a:lnTo>
                    <a:pt x="15" y="589"/>
                  </a:lnTo>
                  <a:lnTo>
                    <a:pt x="133" y="589"/>
                  </a:lnTo>
                  <a:lnTo>
                    <a:pt x="133" y="589"/>
                  </a:lnTo>
                  <a:cubicBezTo>
                    <a:pt x="140" y="615"/>
                    <a:pt x="151" y="640"/>
                    <a:pt x="164" y="664"/>
                  </a:cubicBezTo>
                  <a:lnTo>
                    <a:pt x="81" y="747"/>
                  </a:lnTo>
                  <a:lnTo>
                    <a:pt x="70" y="758"/>
                  </a:lnTo>
                  <a:lnTo>
                    <a:pt x="81" y="769"/>
                  </a:lnTo>
                  <a:lnTo>
                    <a:pt x="208" y="896"/>
                  </a:lnTo>
                  <a:lnTo>
                    <a:pt x="219" y="907"/>
                  </a:lnTo>
                  <a:lnTo>
                    <a:pt x="229" y="896"/>
                  </a:lnTo>
                  <a:lnTo>
                    <a:pt x="315" y="811"/>
                  </a:lnTo>
                  <a:lnTo>
                    <a:pt x="315" y="811"/>
                  </a:lnTo>
                  <a:cubicBezTo>
                    <a:pt x="336" y="822"/>
                    <a:pt x="360" y="832"/>
                    <a:pt x="383" y="838"/>
                  </a:cubicBezTo>
                  <a:lnTo>
                    <a:pt x="383" y="957"/>
                  </a:lnTo>
                  <a:lnTo>
                    <a:pt x="383" y="972"/>
                  </a:lnTo>
                  <a:lnTo>
                    <a:pt x="399" y="972"/>
                  </a:lnTo>
                  <a:lnTo>
                    <a:pt x="579" y="972"/>
                  </a:lnTo>
                  <a:lnTo>
                    <a:pt x="594" y="972"/>
                  </a:lnTo>
                  <a:lnTo>
                    <a:pt x="594" y="957"/>
                  </a:lnTo>
                  <a:lnTo>
                    <a:pt x="594" y="835"/>
                  </a:lnTo>
                  <a:lnTo>
                    <a:pt x="594" y="835"/>
                  </a:lnTo>
                  <a:cubicBezTo>
                    <a:pt x="616" y="829"/>
                    <a:pt x="636" y="820"/>
                    <a:pt x="656" y="809"/>
                  </a:cubicBezTo>
                  <a:lnTo>
                    <a:pt x="743" y="896"/>
                  </a:lnTo>
                  <a:lnTo>
                    <a:pt x="754" y="907"/>
                  </a:lnTo>
                  <a:lnTo>
                    <a:pt x="765" y="896"/>
                  </a:lnTo>
                  <a:lnTo>
                    <a:pt x="892" y="769"/>
                  </a:lnTo>
                  <a:lnTo>
                    <a:pt x="903" y="758"/>
                  </a:lnTo>
                  <a:lnTo>
                    <a:pt x="892" y="747"/>
                  </a:lnTo>
                  <a:lnTo>
                    <a:pt x="806" y="660"/>
                  </a:lnTo>
                  <a:lnTo>
                    <a:pt x="806" y="660"/>
                  </a:lnTo>
                  <a:cubicBezTo>
                    <a:pt x="817" y="639"/>
                    <a:pt x="826" y="617"/>
                    <a:pt x="833" y="594"/>
                  </a:cubicBezTo>
                  <a:lnTo>
                    <a:pt x="957" y="59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="" xmlns:a16="http://schemas.microsoft.com/office/drawing/2014/main" id="{99EA1777-AAC0-AF44-A057-3AAEB66D2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0113" y="3197225"/>
              <a:ext cx="476250" cy="476250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="" xmlns:a16="http://schemas.microsoft.com/office/drawing/2014/main" id="{638C2A72-F414-4042-9302-05868FDB2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975" y="508000"/>
              <a:ext cx="1569678" cy="1569678"/>
            </a:xfrm>
            <a:custGeom>
              <a:avLst/>
              <a:gdLst>
                <a:gd name="connsiteX0" fmla="*/ 784046 w 1569678"/>
                <a:gd name="connsiteY0" fmla="*/ 560388 h 1569678"/>
                <a:gd name="connsiteX1" fmla="*/ 1007704 w 1569678"/>
                <a:gd name="connsiteY1" fmla="*/ 784839 h 1569678"/>
                <a:gd name="connsiteX2" fmla="*/ 784046 w 1569678"/>
                <a:gd name="connsiteY2" fmla="*/ 1009290 h 1569678"/>
                <a:gd name="connsiteX3" fmla="*/ 560388 w 1569678"/>
                <a:gd name="connsiteY3" fmla="*/ 784839 h 1569678"/>
                <a:gd name="connsiteX4" fmla="*/ 784046 w 1569678"/>
                <a:gd name="connsiteY4" fmla="*/ 560388 h 1569678"/>
                <a:gd name="connsiteX5" fmla="*/ 785019 w 1569678"/>
                <a:gd name="connsiteY5" fmla="*/ 343457 h 1569678"/>
                <a:gd name="connsiteX6" fmla="*/ 343536 w 1569678"/>
                <a:gd name="connsiteY6" fmla="*/ 784839 h 1569678"/>
                <a:gd name="connsiteX7" fmla="*/ 785019 w 1569678"/>
                <a:gd name="connsiteY7" fmla="*/ 1226581 h 1569678"/>
                <a:gd name="connsiteX8" fmla="*/ 1226502 w 1569678"/>
                <a:gd name="connsiteY8" fmla="*/ 784839 h 1569678"/>
                <a:gd name="connsiteX9" fmla="*/ 785019 w 1569678"/>
                <a:gd name="connsiteY9" fmla="*/ 343457 h 1569678"/>
                <a:gd name="connsiteX10" fmla="*/ 687072 w 1569678"/>
                <a:gd name="connsiteY10" fmla="*/ 0 h 1569678"/>
                <a:gd name="connsiteX11" fmla="*/ 882967 w 1569678"/>
                <a:gd name="connsiteY11" fmla="*/ 0 h 1569678"/>
                <a:gd name="connsiteX12" fmla="*/ 882967 w 1569678"/>
                <a:gd name="connsiteY12" fmla="*/ 155528 h 1569678"/>
                <a:gd name="connsiteX13" fmla="*/ 1014763 w 1569678"/>
                <a:gd name="connsiteY13" fmla="*/ 190450 h 1569678"/>
                <a:gd name="connsiteX14" fmla="*/ 1092185 w 1569678"/>
                <a:gd name="connsiteY14" fmla="*/ 56163 h 1569678"/>
                <a:gd name="connsiteX15" fmla="*/ 1262152 w 1569678"/>
                <a:gd name="connsiteY15" fmla="*/ 154088 h 1569678"/>
                <a:gd name="connsiteX16" fmla="*/ 1184731 w 1569678"/>
                <a:gd name="connsiteY16" fmla="*/ 288374 h 1569678"/>
                <a:gd name="connsiteX17" fmla="*/ 1281238 w 1569678"/>
                <a:gd name="connsiteY17" fmla="*/ 384859 h 1569678"/>
                <a:gd name="connsiteX18" fmla="*/ 1415555 w 1569678"/>
                <a:gd name="connsiteY18" fmla="*/ 307455 h 1569678"/>
                <a:gd name="connsiteX19" fmla="*/ 1513502 w 1569678"/>
                <a:gd name="connsiteY19" fmla="*/ 477744 h 1569678"/>
                <a:gd name="connsiteX20" fmla="*/ 1379185 w 1569678"/>
                <a:gd name="connsiteY20" fmla="*/ 555148 h 1569678"/>
                <a:gd name="connsiteX21" fmla="*/ 1414475 w 1569678"/>
                <a:gd name="connsiteY21" fmla="*/ 686914 h 1569678"/>
                <a:gd name="connsiteX22" fmla="*/ 1569678 w 1569678"/>
                <a:gd name="connsiteY22" fmla="*/ 686914 h 1569678"/>
                <a:gd name="connsiteX23" fmla="*/ 1569678 w 1569678"/>
                <a:gd name="connsiteY23" fmla="*/ 883124 h 1569678"/>
                <a:gd name="connsiteX24" fmla="*/ 1414475 w 1569678"/>
                <a:gd name="connsiteY24" fmla="*/ 883124 h 1569678"/>
                <a:gd name="connsiteX25" fmla="*/ 1379185 w 1569678"/>
                <a:gd name="connsiteY25" fmla="*/ 1014891 h 1569678"/>
                <a:gd name="connsiteX26" fmla="*/ 1513502 w 1569678"/>
                <a:gd name="connsiteY26" fmla="*/ 1092294 h 1569678"/>
                <a:gd name="connsiteX27" fmla="*/ 1415555 w 1569678"/>
                <a:gd name="connsiteY27" fmla="*/ 1262223 h 1569678"/>
                <a:gd name="connsiteX28" fmla="*/ 1281238 w 1569678"/>
                <a:gd name="connsiteY28" fmla="*/ 1184819 h 1569678"/>
                <a:gd name="connsiteX29" fmla="*/ 1184731 w 1569678"/>
                <a:gd name="connsiteY29" fmla="*/ 1281304 h 1569678"/>
                <a:gd name="connsiteX30" fmla="*/ 1262152 w 1569678"/>
                <a:gd name="connsiteY30" fmla="*/ 1415590 h 1569678"/>
                <a:gd name="connsiteX31" fmla="*/ 1092185 w 1569678"/>
                <a:gd name="connsiteY31" fmla="*/ 1513515 h 1569678"/>
                <a:gd name="connsiteX32" fmla="*/ 1014763 w 1569678"/>
                <a:gd name="connsiteY32" fmla="*/ 1379229 h 1569678"/>
                <a:gd name="connsiteX33" fmla="*/ 882967 w 1569678"/>
                <a:gd name="connsiteY33" fmla="*/ 1414150 h 1569678"/>
                <a:gd name="connsiteX34" fmla="*/ 882967 w 1569678"/>
                <a:gd name="connsiteY34" fmla="*/ 1569678 h 1569678"/>
                <a:gd name="connsiteX35" fmla="*/ 687072 w 1569678"/>
                <a:gd name="connsiteY35" fmla="*/ 1569678 h 1569678"/>
                <a:gd name="connsiteX36" fmla="*/ 687072 w 1569678"/>
                <a:gd name="connsiteY36" fmla="*/ 1414150 h 1569678"/>
                <a:gd name="connsiteX37" fmla="*/ 555275 w 1569678"/>
                <a:gd name="connsiteY37" fmla="*/ 1379229 h 1569678"/>
                <a:gd name="connsiteX38" fmla="*/ 477493 w 1569678"/>
                <a:gd name="connsiteY38" fmla="*/ 1513515 h 1569678"/>
                <a:gd name="connsiteX39" fmla="*/ 307526 w 1569678"/>
                <a:gd name="connsiteY39" fmla="*/ 1415590 h 1569678"/>
                <a:gd name="connsiteX40" fmla="*/ 385308 w 1569678"/>
                <a:gd name="connsiteY40" fmla="*/ 1281304 h 1569678"/>
                <a:gd name="connsiteX41" fmla="*/ 288801 w 1569678"/>
                <a:gd name="connsiteY41" fmla="*/ 1184819 h 1569678"/>
                <a:gd name="connsiteX42" fmla="*/ 154123 w 1569678"/>
                <a:gd name="connsiteY42" fmla="*/ 1262583 h 1569678"/>
                <a:gd name="connsiteX43" fmla="*/ 56176 w 1569678"/>
                <a:gd name="connsiteY43" fmla="*/ 1092294 h 1569678"/>
                <a:gd name="connsiteX44" fmla="*/ 190853 w 1569678"/>
                <a:gd name="connsiteY44" fmla="*/ 1014891 h 1569678"/>
                <a:gd name="connsiteX45" fmla="*/ 155564 w 1569678"/>
                <a:gd name="connsiteY45" fmla="*/ 883124 h 1569678"/>
                <a:gd name="connsiteX46" fmla="*/ 0 w 1569678"/>
                <a:gd name="connsiteY46" fmla="*/ 883124 h 1569678"/>
                <a:gd name="connsiteX47" fmla="*/ 0 w 1569678"/>
                <a:gd name="connsiteY47" fmla="*/ 686914 h 1569678"/>
                <a:gd name="connsiteX48" fmla="*/ 155564 w 1569678"/>
                <a:gd name="connsiteY48" fmla="*/ 686914 h 1569678"/>
                <a:gd name="connsiteX49" fmla="*/ 190853 w 1569678"/>
                <a:gd name="connsiteY49" fmla="*/ 555148 h 1569678"/>
                <a:gd name="connsiteX50" fmla="*/ 56176 w 1569678"/>
                <a:gd name="connsiteY50" fmla="*/ 477384 h 1569678"/>
                <a:gd name="connsiteX51" fmla="*/ 154123 w 1569678"/>
                <a:gd name="connsiteY51" fmla="*/ 307455 h 1569678"/>
                <a:gd name="connsiteX52" fmla="*/ 288801 w 1569678"/>
                <a:gd name="connsiteY52" fmla="*/ 384859 h 1569678"/>
                <a:gd name="connsiteX53" fmla="*/ 384948 w 1569678"/>
                <a:gd name="connsiteY53" fmla="*/ 288374 h 1569678"/>
                <a:gd name="connsiteX54" fmla="*/ 307526 w 1569678"/>
                <a:gd name="connsiteY54" fmla="*/ 154088 h 1569678"/>
                <a:gd name="connsiteX55" fmla="*/ 477493 w 1569678"/>
                <a:gd name="connsiteY55" fmla="*/ 56163 h 1569678"/>
                <a:gd name="connsiteX56" fmla="*/ 555275 w 1569678"/>
                <a:gd name="connsiteY56" fmla="*/ 190450 h 1569678"/>
                <a:gd name="connsiteX57" fmla="*/ 687072 w 1569678"/>
                <a:gd name="connsiteY57" fmla="*/ 155528 h 156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69678" h="1569678">
                  <a:moveTo>
                    <a:pt x="784046" y="560388"/>
                  </a:moveTo>
                  <a:cubicBezTo>
                    <a:pt x="907381" y="560388"/>
                    <a:pt x="1007704" y="660905"/>
                    <a:pt x="1007704" y="784839"/>
                  </a:cubicBezTo>
                  <a:cubicBezTo>
                    <a:pt x="1007704" y="908773"/>
                    <a:pt x="907381" y="1009290"/>
                    <a:pt x="784046" y="1009290"/>
                  </a:cubicBezTo>
                  <a:cubicBezTo>
                    <a:pt x="660351" y="1009290"/>
                    <a:pt x="560388" y="908773"/>
                    <a:pt x="560388" y="784839"/>
                  </a:cubicBezTo>
                  <a:cubicBezTo>
                    <a:pt x="560388" y="660905"/>
                    <a:pt x="660351" y="560388"/>
                    <a:pt x="784046" y="560388"/>
                  </a:cubicBezTo>
                  <a:close/>
                  <a:moveTo>
                    <a:pt x="785019" y="343457"/>
                  </a:moveTo>
                  <a:cubicBezTo>
                    <a:pt x="541231" y="343457"/>
                    <a:pt x="343536" y="541107"/>
                    <a:pt x="343536" y="784839"/>
                  </a:cubicBezTo>
                  <a:cubicBezTo>
                    <a:pt x="343536" y="1028931"/>
                    <a:pt x="541231" y="1226581"/>
                    <a:pt x="785019" y="1226581"/>
                  </a:cubicBezTo>
                  <a:cubicBezTo>
                    <a:pt x="1028807" y="1226581"/>
                    <a:pt x="1226502" y="1028931"/>
                    <a:pt x="1226502" y="784839"/>
                  </a:cubicBezTo>
                  <a:cubicBezTo>
                    <a:pt x="1226502" y="541107"/>
                    <a:pt x="1028807" y="343457"/>
                    <a:pt x="785019" y="343457"/>
                  </a:cubicBezTo>
                  <a:close/>
                  <a:moveTo>
                    <a:pt x="687072" y="0"/>
                  </a:moveTo>
                  <a:lnTo>
                    <a:pt x="882967" y="0"/>
                  </a:lnTo>
                  <a:lnTo>
                    <a:pt x="882967" y="155528"/>
                  </a:lnTo>
                  <a:cubicBezTo>
                    <a:pt x="928699" y="162368"/>
                    <a:pt x="972632" y="174249"/>
                    <a:pt x="1014763" y="190450"/>
                  </a:cubicBezTo>
                  <a:lnTo>
                    <a:pt x="1092185" y="56163"/>
                  </a:lnTo>
                  <a:lnTo>
                    <a:pt x="1262152" y="154088"/>
                  </a:lnTo>
                  <a:lnTo>
                    <a:pt x="1184731" y="288374"/>
                  </a:lnTo>
                  <a:cubicBezTo>
                    <a:pt x="1220381" y="317176"/>
                    <a:pt x="1252430" y="349577"/>
                    <a:pt x="1281238" y="384859"/>
                  </a:cubicBezTo>
                  <a:lnTo>
                    <a:pt x="1415555" y="307455"/>
                  </a:lnTo>
                  <a:lnTo>
                    <a:pt x="1513502" y="477744"/>
                  </a:lnTo>
                  <a:lnTo>
                    <a:pt x="1379185" y="555148"/>
                  </a:lnTo>
                  <a:cubicBezTo>
                    <a:pt x="1395389" y="596910"/>
                    <a:pt x="1407273" y="641192"/>
                    <a:pt x="1414475" y="686914"/>
                  </a:cubicBezTo>
                  <a:lnTo>
                    <a:pt x="1569678" y="686914"/>
                  </a:lnTo>
                  <a:lnTo>
                    <a:pt x="1569678" y="883124"/>
                  </a:lnTo>
                  <a:lnTo>
                    <a:pt x="1414475" y="883124"/>
                  </a:lnTo>
                  <a:cubicBezTo>
                    <a:pt x="1407273" y="928846"/>
                    <a:pt x="1395389" y="972768"/>
                    <a:pt x="1379185" y="1014891"/>
                  </a:cubicBezTo>
                  <a:lnTo>
                    <a:pt x="1513502" y="1092294"/>
                  </a:lnTo>
                  <a:lnTo>
                    <a:pt x="1415555" y="1262223"/>
                  </a:lnTo>
                  <a:lnTo>
                    <a:pt x="1281238" y="1184819"/>
                  </a:lnTo>
                  <a:cubicBezTo>
                    <a:pt x="1252430" y="1220461"/>
                    <a:pt x="1220381" y="1252502"/>
                    <a:pt x="1184731" y="1281304"/>
                  </a:cubicBezTo>
                  <a:lnTo>
                    <a:pt x="1262152" y="1415590"/>
                  </a:lnTo>
                  <a:lnTo>
                    <a:pt x="1092185" y="1513515"/>
                  </a:lnTo>
                  <a:lnTo>
                    <a:pt x="1014763" y="1379229"/>
                  </a:lnTo>
                  <a:cubicBezTo>
                    <a:pt x="972632" y="1395789"/>
                    <a:pt x="928699" y="1407310"/>
                    <a:pt x="882967" y="1414150"/>
                  </a:cubicBezTo>
                  <a:lnTo>
                    <a:pt x="882967" y="1569678"/>
                  </a:lnTo>
                  <a:lnTo>
                    <a:pt x="687072" y="1569678"/>
                  </a:lnTo>
                  <a:lnTo>
                    <a:pt x="687072" y="1414150"/>
                  </a:lnTo>
                  <a:cubicBezTo>
                    <a:pt x="641339" y="1407310"/>
                    <a:pt x="597407" y="1395789"/>
                    <a:pt x="555275" y="1379229"/>
                  </a:cubicBezTo>
                  <a:lnTo>
                    <a:pt x="477493" y="1513515"/>
                  </a:lnTo>
                  <a:lnTo>
                    <a:pt x="307526" y="1415590"/>
                  </a:lnTo>
                  <a:lnTo>
                    <a:pt x="385308" y="1281304"/>
                  </a:lnTo>
                  <a:cubicBezTo>
                    <a:pt x="349658" y="1252502"/>
                    <a:pt x="317249" y="1220461"/>
                    <a:pt x="288801" y="1184819"/>
                  </a:cubicBezTo>
                  <a:lnTo>
                    <a:pt x="154123" y="1262583"/>
                  </a:lnTo>
                  <a:lnTo>
                    <a:pt x="56176" y="1092294"/>
                  </a:lnTo>
                  <a:lnTo>
                    <a:pt x="190853" y="1014891"/>
                  </a:lnTo>
                  <a:cubicBezTo>
                    <a:pt x="174649" y="972768"/>
                    <a:pt x="162766" y="928846"/>
                    <a:pt x="155564" y="883124"/>
                  </a:cubicBezTo>
                  <a:lnTo>
                    <a:pt x="0" y="883124"/>
                  </a:lnTo>
                  <a:lnTo>
                    <a:pt x="0" y="686914"/>
                  </a:lnTo>
                  <a:lnTo>
                    <a:pt x="155564" y="686914"/>
                  </a:lnTo>
                  <a:cubicBezTo>
                    <a:pt x="162766" y="641192"/>
                    <a:pt x="174649" y="596910"/>
                    <a:pt x="190853" y="555148"/>
                  </a:cubicBezTo>
                  <a:lnTo>
                    <a:pt x="56176" y="477384"/>
                  </a:lnTo>
                  <a:lnTo>
                    <a:pt x="154123" y="307455"/>
                  </a:lnTo>
                  <a:lnTo>
                    <a:pt x="288801" y="384859"/>
                  </a:lnTo>
                  <a:cubicBezTo>
                    <a:pt x="317249" y="349577"/>
                    <a:pt x="349658" y="317176"/>
                    <a:pt x="384948" y="288374"/>
                  </a:cubicBezTo>
                  <a:lnTo>
                    <a:pt x="307526" y="154088"/>
                  </a:lnTo>
                  <a:lnTo>
                    <a:pt x="477493" y="56163"/>
                  </a:lnTo>
                  <a:lnTo>
                    <a:pt x="555275" y="190450"/>
                  </a:lnTo>
                  <a:cubicBezTo>
                    <a:pt x="597407" y="174249"/>
                    <a:pt x="641339" y="162368"/>
                    <a:pt x="687072" y="15552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="" xmlns:a16="http://schemas.microsoft.com/office/drawing/2014/main" id="{7502172E-9D24-0D4F-BE9C-F150A9675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825" y="1828800"/>
              <a:ext cx="1349015" cy="1349015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="" xmlns:a16="http://schemas.microsoft.com/office/drawing/2014/main" id="{F482D16F-F096-BF4A-8150-5B0697E44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313" y="2792413"/>
              <a:ext cx="631465" cy="631465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="" xmlns:a16="http://schemas.microsoft.com/office/drawing/2014/main" id="{B8DF2AF3-1BDE-3D45-9765-6DE97D77D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013" y="4162425"/>
              <a:ext cx="580665" cy="580665"/>
            </a:xfrm>
            <a:custGeom>
              <a:avLst/>
              <a:gdLst>
                <a:gd name="connsiteX0" fmla="*/ 284871 w 580665"/>
                <a:gd name="connsiteY0" fmla="*/ 208894 h 580665"/>
                <a:gd name="connsiteX1" fmla="*/ 371418 w 580665"/>
                <a:gd name="connsiteY1" fmla="*/ 286628 h 580665"/>
                <a:gd name="connsiteX2" fmla="*/ 294208 w 580665"/>
                <a:gd name="connsiteY2" fmla="*/ 373359 h 580665"/>
                <a:gd name="connsiteX3" fmla="*/ 207660 w 580665"/>
                <a:gd name="connsiteY3" fmla="*/ 295625 h 580665"/>
                <a:gd name="connsiteX4" fmla="*/ 284871 w 580665"/>
                <a:gd name="connsiteY4" fmla="*/ 208894 h 580665"/>
                <a:gd name="connsiteX5" fmla="*/ 281327 w 580665"/>
                <a:gd name="connsiteY5" fmla="*/ 128236 h 580665"/>
                <a:gd name="connsiteX6" fmla="*/ 128236 w 580665"/>
                <a:gd name="connsiteY6" fmla="*/ 299698 h 580665"/>
                <a:gd name="connsiteX7" fmla="*/ 299698 w 580665"/>
                <a:gd name="connsiteY7" fmla="*/ 452069 h 580665"/>
                <a:gd name="connsiteX8" fmla="*/ 452789 w 580665"/>
                <a:gd name="connsiteY8" fmla="*/ 280967 h 580665"/>
                <a:gd name="connsiteX9" fmla="*/ 281327 w 580665"/>
                <a:gd name="connsiteY9" fmla="*/ 128236 h 580665"/>
                <a:gd name="connsiteX10" fmla="*/ 310144 w 580665"/>
                <a:gd name="connsiteY10" fmla="*/ 0 h 580665"/>
                <a:gd name="connsiteX11" fmla="*/ 313386 w 580665"/>
                <a:gd name="connsiteY11" fmla="*/ 56914 h 580665"/>
                <a:gd name="connsiteX12" fmla="*/ 362375 w 580665"/>
                <a:gd name="connsiteY12" fmla="*/ 67360 h 580665"/>
                <a:gd name="connsiteX13" fmla="*/ 387951 w 580665"/>
                <a:gd name="connsiteY13" fmla="*/ 16209 h 580665"/>
                <a:gd name="connsiteX14" fmla="*/ 452789 w 580665"/>
                <a:gd name="connsiteY14" fmla="*/ 48989 h 580665"/>
                <a:gd name="connsiteX15" fmla="*/ 426854 w 580665"/>
                <a:gd name="connsiteY15" fmla="*/ 99779 h 580665"/>
                <a:gd name="connsiteX16" fmla="*/ 464316 w 580665"/>
                <a:gd name="connsiteY16" fmla="*/ 132919 h 580665"/>
                <a:gd name="connsiteX17" fmla="*/ 511864 w 580665"/>
                <a:gd name="connsiteY17" fmla="*/ 101580 h 580665"/>
                <a:gd name="connsiteX18" fmla="*/ 551488 w 580665"/>
                <a:gd name="connsiteY18" fmla="*/ 162096 h 580665"/>
                <a:gd name="connsiteX19" fmla="*/ 503939 w 580665"/>
                <a:gd name="connsiteY19" fmla="*/ 193435 h 580665"/>
                <a:gd name="connsiteX20" fmla="*/ 519429 w 580665"/>
                <a:gd name="connsiteY20" fmla="*/ 240983 h 580665"/>
                <a:gd name="connsiteX21" fmla="*/ 576703 w 580665"/>
                <a:gd name="connsiteY21" fmla="*/ 238102 h 580665"/>
                <a:gd name="connsiteX22" fmla="*/ 580665 w 580665"/>
                <a:gd name="connsiteY22" fmla="*/ 309784 h 580665"/>
                <a:gd name="connsiteX23" fmla="*/ 523391 w 580665"/>
                <a:gd name="connsiteY23" fmla="*/ 313026 h 580665"/>
                <a:gd name="connsiteX24" fmla="*/ 513665 w 580665"/>
                <a:gd name="connsiteY24" fmla="*/ 362375 h 580665"/>
                <a:gd name="connsiteX25" fmla="*/ 564455 w 580665"/>
                <a:gd name="connsiteY25" fmla="*/ 387951 h 580665"/>
                <a:gd name="connsiteX26" fmla="*/ 532036 w 580665"/>
                <a:gd name="connsiteY26" fmla="*/ 452429 h 580665"/>
                <a:gd name="connsiteX27" fmla="*/ 480886 w 580665"/>
                <a:gd name="connsiteY27" fmla="*/ 426493 h 580665"/>
                <a:gd name="connsiteX28" fmla="*/ 447386 w 580665"/>
                <a:gd name="connsiteY28" fmla="*/ 464316 h 580665"/>
                <a:gd name="connsiteX29" fmla="*/ 478724 w 580665"/>
                <a:gd name="connsiteY29" fmla="*/ 511864 h 580665"/>
                <a:gd name="connsiteX30" fmla="*/ 418569 w 580665"/>
                <a:gd name="connsiteY30" fmla="*/ 551488 h 580665"/>
                <a:gd name="connsiteX31" fmla="*/ 387230 w 580665"/>
                <a:gd name="connsiteY31" fmla="*/ 503579 h 580665"/>
                <a:gd name="connsiteX32" fmla="*/ 339322 w 580665"/>
                <a:gd name="connsiteY32" fmla="*/ 519429 h 580665"/>
                <a:gd name="connsiteX33" fmla="*/ 342924 w 580665"/>
                <a:gd name="connsiteY33" fmla="*/ 576342 h 580665"/>
                <a:gd name="connsiteX34" fmla="*/ 270521 w 580665"/>
                <a:gd name="connsiteY34" fmla="*/ 580665 h 580665"/>
                <a:gd name="connsiteX35" fmla="*/ 267639 w 580665"/>
                <a:gd name="connsiteY35" fmla="*/ 523391 h 580665"/>
                <a:gd name="connsiteX36" fmla="*/ 218290 w 580665"/>
                <a:gd name="connsiteY36" fmla="*/ 513305 h 580665"/>
                <a:gd name="connsiteX37" fmla="*/ 192714 w 580665"/>
                <a:gd name="connsiteY37" fmla="*/ 564095 h 580665"/>
                <a:gd name="connsiteX38" fmla="*/ 128236 w 580665"/>
                <a:gd name="connsiteY38" fmla="*/ 531676 h 580665"/>
                <a:gd name="connsiteX39" fmla="*/ 153811 w 580665"/>
                <a:gd name="connsiteY39" fmla="*/ 480886 h 580665"/>
                <a:gd name="connsiteX40" fmla="*/ 116349 w 580665"/>
                <a:gd name="connsiteY40" fmla="*/ 447386 h 580665"/>
                <a:gd name="connsiteX41" fmla="*/ 68801 w 580665"/>
                <a:gd name="connsiteY41" fmla="*/ 478724 h 580665"/>
                <a:gd name="connsiteX42" fmla="*/ 29177 w 580665"/>
                <a:gd name="connsiteY42" fmla="*/ 418209 h 580665"/>
                <a:gd name="connsiteX43" fmla="*/ 76725 w 580665"/>
                <a:gd name="connsiteY43" fmla="*/ 387230 h 580665"/>
                <a:gd name="connsiteX44" fmla="*/ 61596 w 580665"/>
                <a:gd name="connsiteY44" fmla="*/ 339322 h 580665"/>
                <a:gd name="connsiteX45" fmla="*/ 4322 w 580665"/>
                <a:gd name="connsiteY45" fmla="*/ 342564 h 580665"/>
                <a:gd name="connsiteX46" fmla="*/ 0 w 580665"/>
                <a:gd name="connsiteY46" fmla="*/ 270521 h 580665"/>
                <a:gd name="connsiteX47" fmla="*/ 57274 w 580665"/>
                <a:gd name="connsiteY47" fmla="*/ 267279 h 580665"/>
                <a:gd name="connsiteX48" fmla="*/ 67360 w 580665"/>
                <a:gd name="connsiteY48" fmla="*/ 218290 h 580665"/>
                <a:gd name="connsiteX49" fmla="*/ 16209 w 580665"/>
                <a:gd name="connsiteY49" fmla="*/ 192354 h 580665"/>
                <a:gd name="connsiteX50" fmla="*/ 48989 w 580665"/>
                <a:gd name="connsiteY50" fmla="*/ 127876 h 580665"/>
                <a:gd name="connsiteX51" fmla="*/ 99779 w 580665"/>
                <a:gd name="connsiteY51" fmla="*/ 153811 h 580665"/>
                <a:gd name="connsiteX52" fmla="*/ 133279 w 580665"/>
                <a:gd name="connsiteY52" fmla="*/ 116349 h 580665"/>
                <a:gd name="connsiteX53" fmla="*/ 101940 w 580665"/>
                <a:gd name="connsiteY53" fmla="*/ 68801 h 580665"/>
                <a:gd name="connsiteX54" fmla="*/ 162456 w 580665"/>
                <a:gd name="connsiteY54" fmla="*/ 28817 h 580665"/>
                <a:gd name="connsiteX55" fmla="*/ 193795 w 580665"/>
                <a:gd name="connsiteY55" fmla="*/ 76725 h 580665"/>
                <a:gd name="connsiteX56" fmla="*/ 241344 w 580665"/>
                <a:gd name="connsiteY56" fmla="*/ 60876 h 580665"/>
                <a:gd name="connsiteX57" fmla="*/ 238102 w 580665"/>
                <a:gd name="connsiteY57" fmla="*/ 3962 h 5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80665" h="580665">
                  <a:moveTo>
                    <a:pt x="284871" y="208894"/>
                  </a:moveTo>
                  <a:cubicBezTo>
                    <a:pt x="330120" y="206375"/>
                    <a:pt x="368904" y="240924"/>
                    <a:pt x="371418" y="286628"/>
                  </a:cubicBezTo>
                  <a:cubicBezTo>
                    <a:pt x="374291" y="331973"/>
                    <a:pt x="339457" y="370840"/>
                    <a:pt x="294208" y="373359"/>
                  </a:cubicBezTo>
                  <a:cubicBezTo>
                    <a:pt x="248959" y="375878"/>
                    <a:pt x="210174" y="341330"/>
                    <a:pt x="207660" y="295625"/>
                  </a:cubicBezTo>
                  <a:cubicBezTo>
                    <a:pt x="204787" y="250281"/>
                    <a:pt x="239622" y="211414"/>
                    <a:pt x="284871" y="208894"/>
                  </a:cubicBezTo>
                  <a:close/>
                  <a:moveTo>
                    <a:pt x="281327" y="128236"/>
                  </a:moveTo>
                  <a:cubicBezTo>
                    <a:pt x="191634" y="133279"/>
                    <a:pt x="123193" y="209645"/>
                    <a:pt x="128236" y="299698"/>
                  </a:cubicBezTo>
                  <a:cubicBezTo>
                    <a:pt x="133279" y="389031"/>
                    <a:pt x="210005" y="457472"/>
                    <a:pt x="299698" y="452069"/>
                  </a:cubicBezTo>
                  <a:cubicBezTo>
                    <a:pt x="389031" y="447026"/>
                    <a:pt x="457472" y="370660"/>
                    <a:pt x="452789" y="280967"/>
                  </a:cubicBezTo>
                  <a:cubicBezTo>
                    <a:pt x="447386" y="191273"/>
                    <a:pt x="370660" y="123193"/>
                    <a:pt x="281327" y="128236"/>
                  </a:cubicBezTo>
                  <a:close/>
                  <a:moveTo>
                    <a:pt x="310144" y="0"/>
                  </a:moveTo>
                  <a:lnTo>
                    <a:pt x="313386" y="56914"/>
                  </a:lnTo>
                  <a:cubicBezTo>
                    <a:pt x="330316" y="58715"/>
                    <a:pt x="346526" y="61957"/>
                    <a:pt x="362375" y="67360"/>
                  </a:cubicBezTo>
                  <a:lnTo>
                    <a:pt x="387951" y="16209"/>
                  </a:lnTo>
                  <a:lnTo>
                    <a:pt x="452789" y="48989"/>
                  </a:lnTo>
                  <a:lnTo>
                    <a:pt x="426854" y="99779"/>
                  </a:lnTo>
                  <a:cubicBezTo>
                    <a:pt x="440542" y="109145"/>
                    <a:pt x="453149" y="120671"/>
                    <a:pt x="464316" y="132919"/>
                  </a:cubicBezTo>
                  <a:lnTo>
                    <a:pt x="511864" y="101580"/>
                  </a:lnTo>
                  <a:lnTo>
                    <a:pt x="551488" y="162096"/>
                  </a:lnTo>
                  <a:lnTo>
                    <a:pt x="503939" y="193435"/>
                  </a:lnTo>
                  <a:cubicBezTo>
                    <a:pt x="510784" y="208564"/>
                    <a:pt x="515827" y="224413"/>
                    <a:pt x="519429" y="240983"/>
                  </a:cubicBezTo>
                  <a:lnTo>
                    <a:pt x="576703" y="238102"/>
                  </a:lnTo>
                  <a:lnTo>
                    <a:pt x="580665" y="309784"/>
                  </a:lnTo>
                  <a:lnTo>
                    <a:pt x="523391" y="313026"/>
                  </a:lnTo>
                  <a:cubicBezTo>
                    <a:pt x="521950" y="329956"/>
                    <a:pt x="518708" y="346526"/>
                    <a:pt x="513665" y="362375"/>
                  </a:cubicBezTo>
                  <a:lnTo>
                    <a:pt x="564455" y="387951"/>
                  </a:lnTo>
                  <a:lnTo>
                    <a:pt x="532036" y="452429"/>
                  </a:lnTo>
                  <a:lnTo>
                    <a:pt x="480886" y="426493"/>
                  </a:lnTo>
                  <a:cubicBezTo>
                    <a:pt x="471160" y="440542"/>
                    <a:pt x="459993" y="452789"/>
                    <a:pt x="447386" y="464316"/>
                  </a:cubicBezTo>
                  <a:lnTo>
                    <a:pt x="478724" y="511864"/>
                  </a:lnTo>
                  <a:lnTo>
                    <a:pt x="418569" y="551488"/>
                  </a:lnTo>
                  <a:lnTo>
                    <a:pt x="387230" y="503579"/>
                  </a:lnTo>
                  <a:cubicBezTo>
                    <a:pt x="372101" y="510423"/>
                    <a:pt x="356252" y="515827"/>
                    <a:pt x="339322" y="519429"/>
                  </a:cubicBezTo>
                  <a:lnTo>
                    <a:pt x="342924" y="576342"/>
                  </a:lnTo>
                  <a:lnTo>
                    <a:pt x="270521" y="580665"/>
                  </a:lnTo>
                  <a:lnTo>
                    <a:pt x="267639" y="523391"/>
                  </a:lnTo>
                  <a:cubicBezTo>
                    <a:pt x="250709" y="521590"/>
                    <a:pt x="234139" y="518348"/>
                    <a:pt x="218290" y="513305"/>
                  </a:cubicBezTo>
                  <a:lnTo>
                    <a:pt x="192714" y="564095"/>
                  </a:lnTo>
                  <a:lnTo>
                    <a:pt x="128236" y="531676"/>
                  </a:lnTo>
                  <a:lnTo>
                    <a:pt x="153811" y="480886"/>
                  </a:lnTo>
                  <a:cubicBezTo>
                    <a:pt x="140123" y="471160"/>
                    <a:pt x="127515" y="459993"/>
                    <a:pt x="116349" y="447386"/>
                  </a:cubicBezTo>
                  <a:lnTo>
                    <a:pt x="68801" y="478724"/>
                  </a:lnTo>
                  <a:lnTo>
                    <a:pt x="29177" y="418209"/>
                  </a:lnTo>
                  <a:lnTo>
                    <a:pt x="76725" y="387230"/>
                  </a:lnTo>
                  <a:cubicBezTo>
                    <a:pt x="70241" y="371741"/>
                    <a:pt x="64838" y="355892"/>
                    <a:pt x="61596" y="339322"/>
                  </a:cubicBezTo>
                  <a:lnTo>
                    <a:pt x="4322" y="342564"/>
                  </a:lnTo>
                  <a:lnTo>
                    <a:pt x="0" y="270521"/>
                  </a:lnTo>
                  <a:lnTo>
                    <a:pt x="57274" y="267279"/>
                  </a:lnTo>
                  <a:cubicBezTo>
                    <a:pt x="59075" y="250349"/>
                    <a:pt x="62317" y="233779"/>
                    <a:pt x="67360" y="218290"/>
                  </a:cubicBezTo>
                  <a:lnTo>
                    <a:pt x="16209" y="192354"/>
                  </a:lnTo>
                  <a:lnTo>
                    <a:pt x="48989" y="127876"/>
                  </a:lnTo>
                  <a:lnTo>
                    <a:pt x="99779" y="153811"/>
                  </a:lnTo>
                  <a:cubicBezTo>
                    <a:pt x="109865" y="140123"/>
                    <a:pt x="121032" y="127515"/>
                    <a:pt x="133279" y="116349"/>
                  </a:cubicBezTo>
                  <a:lnTo>
                    <a:pt x="101940" y="68801"/>
                  </a:lnTo>
                  <a:lnTo>
                    <a:pt x="162456" y="28817"/>
                  </a:lnTo>
                  <a:lnTo>
                    <a:pt x="193795" y="76725"/>
                  </a:lnTo>
                  <a:cubicBezTo>
                    <a:pt x="208564" y="69881"/>
                    <a:pt x="224774" y="64478"/>
                    <a:pt x="241344" y="60876"/>
                  </a:cubicBezTo>
                  <a:lnTo>
                    <a:pt x="238102" y="39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="" xmlns:a16="http://schemas.microsoft.com/office/drawing/2014/main" id="{F8C47DB7-CC94-1A4A-9719-EBFE3A686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125" y="4068763"/>
              <a:ext cx="239354" cy="23935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="" xmlns:a16="http://schemas.microsoft.com/office/drawing/2014/main" id="{7E717057-907F-FD42-8854-583649A5D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425" y="5027612"/>
              <a:ext cx="267929" cy="267928"/>
            </a:xfrm>
            <a:custGeom>
              <a:avLst/>
              <a:gdLst>
                <a:gd name="connsiteX0" fmla="*/ 132582 w 267929"/>
                <a:gd name="connsiteY0" fmla="*/ 96700 h 267928"/>
                <a:gd name="connsiteX1" fmla="*/ 173175 w 267929"/>
                <a:gd name="connsiteY1" fmla="*/ 132582 h 267928"/>
                <a:gd name="connsiteX2" fmla="*/ 136931 w 267929"/>
                <a:gd name="connsiteY2" fmla="*/ 173175 h 267928"/>
                <a:gd name="connsiteX3" fmla="*/ 96700 w 267929"/>
                <a:gd name="connsiteY3" fmla="*/ 136931 h 267928"/>
                <a:gd name="connsiteX4" fmla="*/ 132582 w 267929"/>
                <a:gd name="connsiteY4" fmla="*/ 96700 h 267928"/>
                <a:gd name="connsiteX5" fmla="*/ 129655 w 267929"/>
                <a:gd name="connsiteY5" fmla="*/ 59260 h 267928"/>
                <a:gd name="connsiteX6" fmla="*/ 59260 w 267929"/>
                <a:gd name="connsiteY6" fmla="*/ 138274 h 267928"/>
                <a:gd name="connsiteX7" fmla="*/ 138275 w 267929"/>
                <a:gd name="connsiteY7" fmla="*/ 208668 h 267928"/>
                <a:gd name="connsiteX8" fmla="*/ 208669 w 267929"/>
                <a:gd name="connsiteY8" fmla="*/ 129654 h 267928"/>
                <a:gd name="connsiteX9" fmla="*/ 129655 w 267929"/>
                <a:gd name="connsiteY9" fmla="*/ 59260 h 267928"/>
                <a:gd name="connsiteX10" fmla="*/ 143303 w 267929"/>
                <a:gd name="connsiteY10" fmla="*/ 0 h 267928"/>
                <a:gd name="connsiteX11" fmla="*/ 144739 w 267929"/>
                <a:gd name="connsiteY11" fmla="*/ 26577 h 267928"/>
                <a:gd name="connsiteX12" fmla="*/ 167007 w 267929"/>
                <a:gd name="connsiteY12" fmla="*/ 31246 h 267928"/>
                <a:gd name="connsiteX13" fmla="*/ 179218 w 267929"/>
                <a:gd name="connsiteY13" fmla="*/ 7542 h 267928"/>
                <a:gd name="connsiteX14" fmla="*/ 209028 w 267929"/>
                <a:gd name="connsiteY14" fmla="*/ 22626 h 267928"/>
                <a:gd name="connsiteX15" fmla="*/ 196817 w 267929"/>
                <a:gd name="connsiteY15" fmla="*/ 45971 h 267928"/>
                <a:gd name="connsiteX16" fmla="*/ 214056 w 267929"/>
                <a:gd name="connsiteY16" fmla="*/ 61415 h 267928"/>
                <a:gd name="connsiteX17" fmla="*/ 236324 w 267929"/>
                <a:gd name="connsiteY17" fmla="*/ 47049 h 267928"/>
                <a:gd name="connsiteX18" fmla="*/ 254281 w 267929"/>
                <a:gd name="connsiteY18" fmla="*/ 75063 h 267928"/>
                <a:gd name="connsiteX19" fmla="*/ 232373 w 267929"/>
                <a:gd name="connsiteY19" fmla="*/ 89429 h 267928"/>
                <a:gd name="connsiteX20" fmla="*/ 239556 w 267929"/>
                <a:gd name="connsiteY20" fmla="*/ 111338 h 267928"/>
                <a:gd name="connsiteX21" fmla="*/ 266133 w 267929"/>
                <a:gd name="connsiteY21" fmla="*/ 109901 h 267928"/>
                <a:gd name="connsiteX22" fmla="*/ 267929 w 267929"/>
                <a:gd name="connsiteY22" fmla="*/ 143302 h 267928"/>
                <a:gd name="connsiteX23" fmla="*/ 241711 w 267929"/>
                <a:gd name="connsiteY23" fmla="*/ 144739 h 267928"/>
                <a:gd name="connsiteX24" fmla="*/ 237042 w 267929"/>
                <a:gd name="connsiteY24" fmla="*/ 167006 h 267928"/>
                <a:gd name="connsiteX25" fmla="*/ 260387 w 267929"/>
                <a:gd name="connsiteY25" fmla="*/ 179217 h 267928"/>
                <a:gd name="connsiteX26" fmla="*/ 245302 w 267929"/>
                <a:gd name="connsiteY26" fmla="*/ 208668 h 267928"/>
                <a:gd name="connsiteX27" fmla="*/ 221957 w 267929"/>
                <a:gd name="connsiteY27" fmla="*/ 196816 h 267928"/>
                <a:gd name="connsiteX28" fmla="*/ 206514 w 267929"/>
                <a:gd name="connsiteY28" fmla="*/ 214055 h 267928"/>
                <a:gd name="connsiteX29" fmla="*/ 220880 w 267929"/>
                <a:gd name="connsiteY29" fmla="*/ 235964 h 267928"/>
                <a:gd name="connsiteX30" fmla="*/ 193225 w 267929"/>
                <a:gd name="connsiteY30" fmla="*/ 254639 h 267928"/>
                <a:gd name="connsiteX31" fmla="*/ 178859 w 267929"/>
                <a:gd name="connsiteY31" fmla="*/ 232372 h 267928"/>
                <a:gd name="connsiteX32" fmla="*/ 156591 w 267929"/>
                <a:gd name="connsiteY32" fmla="*/ 239555 h 267928"/>
                <a:gd name="connsiteX33" fmla="*/ 158028 w 267929"/>
                <a:gd name="connsiteY33" fmla="*/ 266132 h 267928"/>
                <a:gd name="connsiteX34" fmla="*/ 124986 w 267929"/>
                <a:gd name="connsiteY34" fmla="*/ 267928 h 267928"/>
                <a:gd name="connsiteX35" fmla="*/ 123549 w 267929"/>
                <a:gd name="connsiteY35" fmla="*/ 241710 h 267928"/>
                <a:gd name="connsiteX36" fmla="*/ 100563 w 267929"/>
                <a:gd name="connsiteY36" fmla="*/ 237041 h 267928"/>
                <a:gd name="connsiteX37" fmla="*/ 89070 w 267929"/>
                <a:gd name="connsiteY37" fmla="*/ 260386 h 267928"/>
                <a:gd name="connsiteX38" fmla="*/ 59260 w 267929"/>
                <a:gd name="connsiteY38" fmla="*/ 245301 h 267928"/>
                <a:gd name="connsiteX39" fmla="*/ 71112 w 267929"/>
                <a:gd name="connsiteY39" fmla="*/ 221957 h 267928"/>
                <a:gd name="connsiteX40" fmla="*/ 53873 w 267929"/>
                <a:gd name="connsiteY40" fmla="*/ 206513 h 267928"/>
                <a:gd name="connsiteX41" fmla="*/ 31605 w 267929"/>
                <a:gd name="connsiteY41" fmla="*/ 220879 h 267928"/>
                <a:gd name="connsiteX42" fmla="*/ 13648 w 267929"/>
                <a:gd name="connsiteY42" fmla="*/ 193224 h 267928"/>
                <a:gd name="connsiteX43" fmla="*/ 35556 w 267929"/>
                <a:gd name="connsiteY43" fmla="*/ 178499 h 267928"/>
                <a:gd name="connsiteX44" fmla="*/ 28373 w 267929"/>
                <a:gd name="connsiteY44" fmla="*/ 156591 h 267928"/>
                <a:gd name="connsiteX45" fmla="*/ 2155 w 267929"/>
                <a:gd name="connsiteY45" fmla="*/ 158027 h 267928"/>
                <a:gd name="connsiteX46" fmla="*/ 0 w 267929"/>
                <a:gd name="connsiteY46" fmla="*/ 124985 h 267928"/>
                <a:gd name="connsiteX47" fmla="*/ 26577 w 267929"/>
                <a:gd name="connsiteY47" fmla="*/ 123549 h 267928"/>
                <a:gd name="connsiteX48" fmla="*/ 31246 w 267929"/>
                <a:gd name="connsiteY48" fmla="*/ 100563 h 267928"/>
                <a:gd name="connsiteX49" fmla="*/ 7542 w 267929"/>
                <a:gd name="connsiteY49" fmla="*/ 89070 h 267928"/>
                <a:gd name="connsiteX50" fmla="*/ 22626 w 267929"/>
                <a:gd name="connsiteY50" fmla="*/ 59260 h 267928"/>
                <a:gd name="connsiteX51" fmla="*/ 45971 w 267929"/>
                <a:gd name="connsiteY51" fmla="*/ 71112 h 267928"/>
                <a:gd name="connsiteX52" fmla="*/ 61415 w 267929"/>
                <a:gd name="connsiteY52" fmla="*/ 53513 h 267928"/>
                <a:gd name="connsiteX53" fmla="*/ 47049 w 267929"/>
                <a:gd name="connsiteY53" fmla="*/ 31605 h 267928"/>
                <a:gd name="connsiteX54" fmla="*/ 75063 w 267929"/>
                <a:gd name="connsiteY54" fmla="*/ 13648 h 267928"/>
                <a:gd name="connsiteX55" fmla="*/ 89429 w 267929"/>
                <a:gd name="connsiteY55" fmla="*/ 35556 h 267928"/>
                <a:gd name="connsiteX56" fmla="*/ 111338 w 267929"/>
                <a:gd name="connsiteY56" fmla="*/ 28373 h 267928"/>
                <a:gd name="connsiteX57" fmla="*/ 109901 w 267929"/>
                <a:gd name="connsiteY57" fmla="*/ 2155 h 267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7929" h="267928">
                  <a:moveTo>
                    <a:pt x="132582" y="96700"/>
                  </a:moveTo>
                  <a:cubicBezTo>
                    <a:pt x="153604" y="95250"/>
                    <a:pt x="171726" y="111560"/>
                    <a:pt x="173175" y="132582"/>
                  </a:cubicBezTo>
                  <a:cubicBezTo>
                    <a:pt x="174263" y="153604"/>
                    <a:pt x="157953" y="171726"/>
                    <a:pt x="136931" y="173175"/>
                  </a:cubicBezTo>
                  <a:cubicBezTo>
                    <a:pt x="115909" y="174263"/>
                    <a:pt x="97425" y="157953"/>
                    <a:pt x="96700" y="136931"/>
                  </a:cubicBezTo>
                  <a:cubicBezTo>
                    <a:pt x="95250" y="115909"/>
                    <a:pt x="111560" y="97425"/>
                    <a:pt x="132582" y="96700"/>
                  </a:cubicBezTo>
                  <a:close/>
                  <a:moveTo>
                    <a:pt x="129655" y="59260"/>
                  </a:moveTo>
                  <a:cubicBezTo>
                    <a:pt x="88352" y="61415"/>
                    <a:pt x="56746" y="96971"/>
                    <a:pt x="59260" y="138274"/>
                  </a:cubicBezTo>
                  <a:cubicBezTo>
                    <a:pt x="61415" y="179577"/>
                    <a:pt x="96972" y="211182"/>
                    <a:pt x="138275" y="208668"/>
                  </a:cubicBezTo>
                  <a:cubicBezTo>
                    <a:pt x="179577" y="206513"/>
                    <a:pt x="211183" y="170957"/>
                    <a:pt x="208669" y="129654"/>
                  </a:cubicBezTo>
                  <a:cubicBezTo>
                    <a:pt x="206514" y="88351"/>
                    <a:pt x="171317" y="56746"/>
                    <a:pt x="129655" y="59260"/>
                  </a:cubicBezTo>
                  <a:close/>
                  <a:moveTo>
                    <a:pt x="143303" y="0"/>
                  </a:moveTo>
                  <a:lnTo>
                    <a:pt x="144739" y="26577"/>
                  </a:lnTo>
                  <a:cubicBezTo>
                    <a:pt x="152282" y="27295"/>
                    <a:pt x="159824" y="28732"/>
                    <a:pt x="167007" y="31246"/>
                  </a:cubicBezTo>
                  <a:lnTo>
                    <a:pt x="179218" y="7542"/>
                  </a:lnTo>
                  <a:lnTo>
                    <a:pt x="209028" y="22626"/>
                  </a:lnTo>
                  <a:lnTo>
                    <a:pt x="196817" y="45971"/>
                  </a:lnTo>
                  <a:cubicBezTo>
                    <a:pt x="203281" y="50640"/>
                    <a:pt x="209028" y="55668"/>
                    <a:pt x="214056" y="61415"/>
                  </a:cubicBezTo>
                  <a:lnTo>
                    <a:pt x="236324" y="47049"/>
                  </a:lnTo>
                  <a:lnTo>
                    <a:pt x="254281" y="75063"/>
                  </a:lnTo>
                  <a:lnTo>
                    <a:pt x="232373" y="89429"/>
                  </a:lnTo>
                  <a:cubicBezTo>
                    <a:pt x="235605" y="96253"/>
                    <a:pt x="238119" y="103795"/>
                    <a:pt x="239556" y="111338"/>
                  </a:cubicBezTo>
                  <a:lnTo>
                    <a:pt x="266133" y="109901"/>
                  </a:lnTo>
                  <a:lnTo>
                    <a:pt x="267929" y="143302"/>
                  </a:lnTo>
                  <a:lnTo>
                    <a:pt x="241711" y="144739"/>
                  </a:lnTo>
                  <a:cubicBezTo>
                    <a:pt x="240633" y="152281"/>
                    <a:pt x="239197" y="159823"/>
                    <a:pt x="237042" y="167006"/>
                  </a:cubicBezTo>
                  <a:lnTo>
                    <a:pt x="260387" y="179217"/>
                  </a:lnTo>
                  <a:lnTo>
                    <a:pt x="245302" y="208668"/>
                  </a:lnTo>
                  <a:lnTo>
                    <a:pt x="221957" y="196816"/>
                  </a:lnTo>
                  <a:cubicBezTo>
                    <a:pt x="217288" y="203281"/>
                    <a:pt x="212260" y="209027"/>
                    <a:pt x="206514" y="214055"/>
                  </a:cubicBezTo>
                  <a:lnTo>
                    <a:pt x="220880" y="235964"/>
                  </a:lnTo>
                  <a:lnTo>
                    <a:pt x="193225" y="254639"/>
                  </a:lnTo>
                  <a:lnTo>
                    <a:pt x="178859" y="232372"/>
                  </a:lnTo>
                  <a:cubicBezTo>
                    <a:pt x="171676" y="235604"/>
                    <a:pt x="164493" y="238118"/>
                    <a:pt x="156591" y="239555"/>
                  </a:cubicBezTo>
                  <a:lnTo>
                    <a:pt x="158028" y="266132"/>
                  </a:lnTo>
                  <a:lnTo>
                    <a:pt x="124986" y="267928"/>
                  </a:lnTo>
                  <a:lnTo>
                    <a:pt x="123549" y="241710"/>
                  </a:lnTo>
                  <a:cubicBezTo>
                    <a:pt x="115648" y="240632"/>
                    <a:pt x="108106" y="239196"/>
                    <a:pt x="100563" y="237041"/>
                  </a:cubicBezTo>
                  <a:lnTo>
                    <a:pt x="89070" y="260386"/>
                  </a:lnTo>
                  <a:lnTo>
                    <a:pt x="59260" y="245301"/>
                  </a:lnTo>
                  <a:lnTo>
                    <a:pt x="71112" y="221957"/>
                  </a:lnTo>
                  <a:cubicBezTo>
                    <a:pt x="64647" y="217288"/>
                    <a:pt x="58901" y="212259"/>
                    <a:pt x="53873" y="206513"/>
                  </a:cubicBezTo>
                  <a:lnTo>
                    <a:pt x="31605" y="220879"/>
                  </a:lnTo>
                  <a:lnTo>
                    <a:pt x="13648" y="193224"/>
                  </a:lnTo>
                  <a:lnTo>
                    <a:pt x="35556" y="178499"/>
                  </a:lnTo>
                  <a:cubicBezTo>
                    <a:pt x="32324" y="171675"/>
                    <a:pt x="30169" y="164492"/>
                    <a:pt x="28373" y="156591"/>
                  </a:cubicBezTo>
                  <a:lnTo>
                    <a:pt x="2155" y="158027"/>
                  </a:lnTo>
                  <a:lnTo>
                    <a:pt x="0" y="124985"/>
                  </a:lnTo>
                  <a:lnTo>
                    <a:pt x="26577" y="123549"/>
                  </a:lnTo>
                  <a:cubicBezTo>
                    <a:pt x="27295" y="115647"/>
                    <a:pt x="28732" y="108105"/>
                    <a:pt x="31246" y="100563"/>
                  </a:cubicBezTo>
                  <a:lnTo>
                    <a:pt x="7542" y="89070"/>
                  </a:lnTo>
                  <a:lnTo>
                    <a:pt x="22626" y="59260"/>
                  </a:lnTo>
                  <a:lnTo>
                    <a:pt x="45971" y="71112"/>
                  </a:lnTo>
                  <a:cubicBezTo>
                    <a:pt x="50640" y="64647"/>
                    <a:pt x="55669" y="58901"/>
                    <a:pt x="61415" y="53513"/>
                  </a:cubicBezTo>
                  <a:lnTo>
                    <a:pt x="47049" y="31605"/>
                  </a:lnTo>
                  <a:lnTo>
                    <a:pt x="75063" y="13648"/>
                  </a:lnTo>
                  <a:lnTo>
                    <a:pt x="89429" y="35556"/>
                  </a:lnTo>
                  <a:cubicBezTo>
                    <a:pt x="96254" y="32323"/>
                    <a:pt x="103796" y="29809"/>
                    <a:pt x="111338" y="28373"/>
                  </a:cubicBezTo>
                  <a:lnTo>
                    <a:pt x="109901" y="21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="" xmlns:a16="http://schemas.microsoft.com/office/drawing/2014/main" id="{A10DDA3C-AEBE-A646-8FFE-C64BE6D00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825" y="4676776"/>
              <a:ext cx="221890" cy="22188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="" xmlns:a16="http://schemas.microsoft.com/office/drawing/2014/main" id="{AB085862-7722-894E-93D5-F0F43A4BF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37" y="3892550"/>
              <a:ext cx="293328" cy="294915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69927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B8A27194-A417-874A-A906-C90C6DC521A1}"/>
              </a:ext>
            </a:extLst>
          </p:cNvPr>
          <p:cNvGrpSpPr/>
          <p:nvPr userDrawn="1"/>
        </p:nvGrpSpPr>
        <p:grpSpPr>
          <a:xfrm>
            <a:off x="2151828" y="4021346"/>
            <a:ext cx="7471847" cy="3084048"/>
            <a:chOff x="2151828" y="4006356"/>
            <a:chExt cx="7471847" cy="3084048"/>
          </a:xfrm>
        </p:grpSpPr>
        <p:sp>
          <p:nvSpPr>
            <p:cNvPr id="8" name="Freeform 10">
              <a:extLst>
                <a:ext uri="{FF2B5EF4-FFF2-40B4-BE49-F238E27FC236}">
                  <a16:creationId xmlns="" xmlns:a16="http://schemas.microsoft.com/office/drawing/2014/main" id="{20A728F7-BC08-0848-A5EB-B320AF6AC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075" y="4725218"/>
              <a:ext cx="1128340" cy="1128339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="" xmlns:a16="http://schemas.microsoft.com/office/drawing/2014/main" id="{6DB2FDBB-EE53-7E48-A125-DBFBA3234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2588" y="5853558"/>
              <a:ext cx="855354" cy="855354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="" xmlns:a16="http://schemas.microsoft.com/office/drawing/2014/main" id="{0DE66A4A-5A28-B541-96A4-566C7FA7E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227" y="4006356"/>
              <a:ext cx="670330" cy="670332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="" xmlns:a16="http://schemas.microsoft.com/office/drawing/2014/main" id="{EA0D77EE-2F5C-C24A-9523-3315EAD74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6330" y="5580573"/>
              <a:ext cx="1037345" cy="1037344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9" name="Freeform 21">
              <a:extLst>
                <a:ext uri="{FF2B5EF4-FFF2-40B4-BE49-F238E27FC236}">
                  <a16:creationId xmlns="" xmlns:a16="http://schemas.microsoft.com/office/drawing/2014/main" id="{D703B2A2-7447-2C4C-A93C-08E4BADF4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716" y="4534128"/>
              <a:ext cx="1319430" cy="1319430"/>
            </a:xfrm>
            <a:custGeom>
              <a:avLst/>
              <a:gdLst>
                <a:gd name="T0" fmla="*/ 1384 w 1918"/>
                <a:gd name="T1" fmla="*/ 959 h 1918"/>
                <a:gd name="T2" fmla="*/ 954 w 1918"/>
                <a:gd name="T3" fmla="*/ 1389 h 1918"/>
                <a:gd name="T4" fmla="*/ 523 w 1918"/>
                <a:gd name="T5" fmla="*/ 959 h 1918"/>
                <a:gd name="T6" fmla="*/ 954 w 1918"/>
                <a:gd name="T7" fmla="*/ 528 h 1918"/>
                <a:gd name="T8" fmla="*/ 1887 w 1918"/>
                <a:gd name="T9" fmla="*/ 1171 h 1918"/>
                <a:gd name="T10" fmla="*/ 1917 w 1918"/>
                <a:gd name="T11" fmla="*/ 1141 h 1918"/>
                <a:gd name="T12" fmla="*/ 1917 w 1918"/>
                <a:gd name="T13" fmla="*/ 756 h 1918"/>
                <a:gd name="T14" fmla="*/ 1646 w 1918"/>
                <a:gd name="T15" fmla="*/ 756 h 1918"/>
                <a:gd name="T16" fmla="*/ 1588 w 1918"/>
                <a:gd name="T17" fmla="*/ 616 h 1918"/>
                <a:gd name="T18" fmla="*/ 1779 w 1918"/>
                <a:gd name="T19" fmla="*/ 424 h 1918"/>
                <a:gd name="T20" fmla="*/ 1508 w 1918"/>
                <a:gd name="T21" fmla="*/ 152 h 1918"/>
                <a:gd name="T22" fmla="*/ 1465 w 1918"/>
                <a:gd name="T23" fmla="*/ 152 h 1918"/>
                <a:gd name="T24" fmla="*/ 1294 w 1918"/>
                <a:gd name="T25" fmla="*/ 323 h 1918"/>
                <a:gd name="T26" fmla="*/ 1161 w 1918"/>
                <a:gd name="T27" fmla="*/ 30 h 1918"/>
                <a:gd name="T28" fmla="*/ 1130 w 1918"/>
                <a:gd name="T29" fmla="*/ 0 h 1918"/>
                <a:gd name="T30" fmla="*/ 746 w 1918"/>
                <a:gd name="T31" fmla="*/ 0 h 1918"/>
                <a:gd name="T32" fmla="*/ 746 w 1918"/>
                <a:gd name="T33" fmla="*/ 268 h 1918"/>
                <a:gd name="T34" fmla="*/ 620 w 1918"/>
                <a:gd name="T35" fmla="*/ 319 h 1918"/>
                <a:gd name="T36" fmla="*/ 431 w 1918"/>
                <a:gd name="T37" fmla="*/ 130 h 1918"/>
                <a:gd name="T38" fmla="*/ 159 w 1918"/>
                <a:gd name="T39" fmla="*/ 402 h 1918"/>
                <a:gd name="T40" fmla="*/ 159 w 1918"/>
                <a:gd name="T41" fmla="*/ 445 h 1918"/>
                <a:gd name="T42" fmla="*/ 323 w 1918"/>
                <a:gd name="T43" fmla="*/ 609 h 1918"/>
                <a:gd name="T44" fmla="*/ 31 w 1918"/>
                <a:gd name="T45" fmla="*/ 745 h 1918"/>
                <a:gd name="T46" fmla="*/ 0 w 1918"/>
                <a:gd name="T47" fmla="*/ 776 h 1918"/>
                <a:gd name="T48" fmla="*/ 0 w 1918"/>
                <a:gd name="T49" fmla="*/ 1161 h 1918"/>
                <a:gd name="T50" fmla="*/ 262 w 1918"/>
                <a:gd name="T51" fmla="*/ 1161 h 1918"/>
                <a:gd name="T52" fmla="*/ 323 w 1918"/>
                <a:gd name="T53" fmla="*/ 1308 h 1918"/>
                <a:gd name="T54" fmla="*/ 137 w 1918"/>
                <a:gd name="T55" fmla="*/ 1493 h 1918"/>
                <a:gd name="T56" fmla="*/ 410 w 1918"/>
                <a:gd name="T57" fmla="*/ 1765 h 1918"/>
                <a:gd name="T58" fmla="*/ 453 w 1918"/>
                <a:gd name="T59" fmla="*/ 1765 h 1918"/>
                <a:gd name="T60" fmla="*/ 620 w 1918"/>
                <a:gd name="T61" fmla="*/ 1598 h 1918"/>
                <a:gd name="T62" fmla="*/ 756 w 1918"/>
                <a:gd name="T63" fmla="*/ 1887 h 1918"/>
                <a:gd name="T64" fmla="*/ 786 w 1918"/>
                <a:gd name="T65" fmla="*/ 1917 h 1918"/>
                <a:gd name="T66" fmla="*/ 1171 w 1918"/>
                <a:gd name="T67" fmla="*/ 1917 h 1918"/>
                <a:gd name="T68" fmla="*/ 1171 w 1918"/>
                <a:gd name="T69" fmla="*/ 1646 h 1918"/>
                <a:gd name="T70" fmla="*/ 1294 w 1918"/>
                <a:gd name="T71" fmla="*/ 1594 h 1918"/>
                <a:gd name="T72" fmla="*/ 1486 w 1918"/>
                <a:gd name="T73" fmla="*/ 1787 h 1918"/>
                <a:gd name="T74" fmla="*/ 1758 w 1918"/>
                <a:gd name="T75" fmla="*/ 1514 h 1918"/>
                <a:gd name="T76" fmla="*/ 1758 w 1918"/>
                <a:gd name="T77" fmla="*/ 1471 h 1918"/>
                <a:gd name="T78" fmla="*/ 1588 w 1918"/>
                <a:gd name="T79" fmla="*/ 1301 h 1918"/>
                <a:gd name="T80" fmla="*/ 1887 w 1918"/>
                <a:gd name="T81" fmla="*/ 1171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lnTo>
                    <a:pt x="954" y="1389"/>
                  </a:lnTo>
                  <a:cubicBezTo>
                    <a:pt x="716" y="1389"/>
                    <a:pt x="523" y="1196"/>
                    <a:pt x="523" y="959"/>
                  </a:cubicBezTo>
                  <a:lnTo>
                    <a:pt x="523" y="959"/>
                  </a:lnTo>
                  <a:cubicBezTo>
                    <a:pt x="523" y="721"/>
                    <a:pt x="716" y="528"/>
                    <a:pt x="954" y="528"/>
                  </a:cubicBezTo>
                  <a:lnTo>
                    <a:pt x="954" y="528"/>
                  </a:ln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="" xmlns:a16="http://schemas.microsoft.com/office/drawing/2014/main" id="{C17762A6-6A1F-AA4E-91D1-FA3A74B9D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199" y="4091285"/>
              <a:ext cx="770425" cy="770425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="" xmlns:a16="http://schemas.microsoft.com/office/drawing/2014/main" id="{CA93A6F3-51A9-A146-9E4E-C42D3EDBF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582" y="4091285"/>
              <a:ext cx="2999119" cy="2999119"/>
            </a:xfrm>
            <a:custGeom>
              <a:avLst/>
              <a:gdLst>
                <a:gd name="connsiteX0" fmla="*/ 784046 w 1569678"/>
                <a:gd name="connsiteY0" fmla="*/ 560388 h 1569678"/>
                <a:gd name="connsiteX1" fmla="*/ 1007704 w 1569678"/>
                <a:gd name="connsiteY1" fmla="*/ 784839 h 1569678"/>
                <a:gd name="connsiteX2" fmla="*/ 784046 w 1569678"/>
                <a:gd name="connsiteY2" fmla="*/ 1009290 h 1569678"/>
                <a:gd name="connsiteX3" fmla="*/ 560388 w 1569678"/>
                <a:gd name="connsiteY3" fmla="*/ 784839 h 1569678"/>
                <a:gd name="connsiteX4" fmla="*/ 784046 w 1569678"/>
                <a:gd name="connsiteY4" fmla="*/ 560388 h 1569678"/>
                <a:gd name="connsiteX5" fmla="*/ 785019 w 1569678"/>
                <a:gd name="connsiteY5" fmla="*/ 343457 h 1569678"/>
                <a:gd name="connsiteX6" fmla="*/ 343536 w 1569678"/>
                <a:gd name="connsiteY6" fmla="*/ 784839 h 1569678"/>
                <a:gd name="connsiteX7" fmla="*/ 785019 w 1569678"/>
                <a:gd name="connsiteY7" fmla="*/ 1226581 h 1569678"/>
                <a:gd name="connsiteX8" fmla="*/ 1226502 w 1569678"/>
                <a:gd name="connsiteY8" fmla="*/ 784839 h 1569678"/>
                <a:gd name="connsiteX9" fmla="*/ 785019 w 1569678"/>
                <a:gd name="connsiteY9" fmla="*/ 343457 h 1569678"/>
                <a:gd name="connsiteX10" fmla="*/ 687072 w 1569678"/>
                <a:gd name="connsiteY10" fmla="*/ 0 h 1569678"/>
                <a:gd name="connsiteX11" fmla="*/ 882967 w 1569678"/>
                <a:gd name="connsiteY11" fmla="*/ 0 h 1569678"/>
                <a:gd name="connsiteX12" fmla="*/ 882967 w 1569678"/>
                <a:gd name="connsiteY12" fmla="*/ 155528 h 1569678"/>
                <a:gd name="connsiteX13" fmla="*/ 1014763 w 1569678"/>
                <a:gd name="connsiteY13" fmla="*/ 190450 h 1569678"/>
                <a:gd name="connsiteX14" fmla="*/ 1092185 w 1569678"/>
                <a:gd name="connsiteY14" fmla="*/ 56163 h 1569678"/>
                <a:gd name="connsiteX15" fmla="*/ 1262152 w 1569678"/>
                <a:gd name="connsiteY15" fmla="*/ 154088 h 1569678"/>
                <a:gd name="connsiteX16" fmla="*/ 1184731 w 1569678"/>
                <a:gd name="connsiteY16" fmla="*/ 288374 h 1569678"/>
                <a:gd name="connsiteX17" fmla="*/ 1281238 w 1569678"/>
                <a:gd name="connsiteY17" fmla="*/ 384859 h 1569678"/>
                <a:gd name="connsiteX18" fmla="*/ 1415555 w 1569678"/>
                <a:gd name="connsiteY18" fmla="*/ 307455 h 1569678"/>
                <a:gd name="connsiteX19" fmla="*/ 1513502 w 1569678"/>
                <a:gd name="connsiteY19" fmla="*/ 477744 h 1569678"/>
                <a:gd name="connsiteX20" fmla="*/ 1379185 w 1569678"/>
                <a:gd name="connsiteY20" fmla="*/ 555148 h 1569678"/>
                <a:gd name="connsiteX21" fmla="*/ 1414475 w 1569678"/>
                <a:gd name="connsiteY21" fmla="*/ 686914 h 1569678"/>
                <a:gd name="connsiteX22" fmla="*/ 1569678 w 1569678"/>
                <a:gd name="connsiteY22" fmla="*/ 686914 h 1569678"/>
                <a:gd name="connsiteX23" fmla="*/ 1569678 w 1569678"/>
                <a:gd name="connsiteY23" fmla="*/ 883124 h 1569678"/>
                <a:gd name="connsiteX24" fmla="*/ 1414475 w 1569678"/>
                <a:gd name="connsiteY24" fmla="*/ 883124 h 1569678"/>
                <a:gd name="connsiteX25" fmla="*/ 1379185 w 1569678"/>
                <a:gd name="connsiteY25" fmla="*/ 1014891 h 1569678"/>
                <a:gd name="connsiteX26" fmla="*/ 1513502 w 1569678"/>
                <a:gd name="connsiteY26" fmla="*/ 1092294 h 1569678"/>
                <a:gd name="connsiteX27" fmla="*/ 1415555 w 1569678"/>
                <a:gd name="connsiteY27" fmla="*/ 1262223 h 1569678"/>
                <a:gd name="connsiteX28" fmla="*/ 1281238 w 1569678"/>
                <a:gd name="connsiteY28" fmla="*/ 1184819 h 1569678"/>
                <a:gd name="connsiteX29" fmla="*/ 1184731 w 1569678"/>
                <a:gd name="connsiteY29" fmla="*/ 1281304 h 1569678"/>
                <a:gd name="connsiteX30" fmla="*/ 1262152 w 1569678"/>
                <a:gd name="connsiteY30" fmla="*/ 1415590 h 1569678"/>
                <a:gd name="connsiteX31" fmla="*/ 1092185 w 1569678"/>
                <a:gd name="connsiteY31" fmla="*/ 1513515 h 1569678"/>
                <a:gd name="connsiteX32" fmla="*/ 1014763 w 1569678"/>
                <a:gd name="connsiteY32" fmla="*/ 1379229 h 1569678"/>
                <a:gd name="connsiteX33" fmla="*/ 882967 w 1569678"/>
                <a:gd name="connsiteY33" fmla="*/ 1414150 h 1569678"/>
                <a:gd name="connsiteX34" fmla="*/ 882967 w 1569678"/>
                <a:gd name="connsiteY34" fmla="*/ 1569678 h 1569678"/>
                <a:gd name="connsiteX35" fmla="*/ 687072 w 1569678"/>
                <a:gd name="connsiteY35" fmla="*/ 1569678 h 1569678"/>
                <a:gd name="connsiteX36" fmla="*/ 687072 w 1569678"/>
                <a:gd name="connsiteY36" fmla="*/ 1414150 h 1569678"/>
                <a:gd name="connsiteX37" fmla="*/ 555275 w 1569678"/>
                <a:gd name="connsiteY37" fmla="*/ 1379229 h 1569678"/>
                <a:gd name="connsiteX38" fmla="*/ 477493 w 1569678"/>
                <a:gd name="connsiteY38" fmla="*/ 1513515 h 1569678"/>
                <a:gd name="connsiteX39" fmla="*/ 307526 w 1569678"/>
                <a:gd name="connsiteY39" fmla="*/ 1415590 h 1569678"/>
                <a:gd name="connsiteX40" fmla="*/ 385308 w 1569678"/>
                <a:gd name="connsiteY40" fmla="*/ 1281304 h 1569678"/>
                <a:gd name="connsiteX41" fmla="*/ 288801 w 1569678"/>
                <a:gd name="connsiteY41" fmla="*/ 1184819 h 1569678"/>
                <a:gd name="connsiteX42" fmla="*/ 154123 w 1569678"/>
                <a:gd name="connsiteY42" fmla="*/ 1262583 h 1569678"/>
                <a:gd name="connsiteX43" fmla="*/ 56176 w 1569678"/>
                <a:gd name="connsiteY43" fmla="*/ 1092294 h 1569678"/>
                <a:gd name="connsiteX44" fmla="*/ 190853 w 1569678"/>
                <a:gd name="connsiteY44" fmla="*/ 1014891 h 1569678"/>
                <a:gd name="connsiteX45" fmla="*/ 155564 w 1569678"/>
                <a:gd name="connsiteY45" fmla="*/ 883124 h 1569678"/>
                <a:gd name="connsiteX46" fmla="*/ 0 w 1569678"/>
                <a:gd name="connsiteY46" fmla="*/ 883124 h 1569678"/>
                <a:gd name="connsiteX47" fmla="*/ 0 w 1569678"/>
                <a:gd name="connsiteY47" fmla="*/ 686914 h 1569678"/>
                <a:gd name="connsiteX48" fmla="*/ 155564 w 1569678"/>
                <a:gd name="connsiteY48" fmla="*/ 686914 h 1569678"/>
                <a:gd name="connsiteX49" fmla="*/ 190853 w 1569678"/>
                <a:gd name="connsiteY49" fmla="*/ 555148 h 1569678"/>
                <a:gd name="connsiteX50" fmla="*/ 56176 w 1569678"/>
                <a:gd name="connsiteY50" fmla="*/ 477384 h 1569678"/>
                <a:gd name="connsiteX51" fmla="*/ 154123 w 1569678"/>
                <a:gd name="connsiteY51" fmla="*/ 307455 h 1569678"/>
                <a:gd name="connsiteX52" fmla="*/ 288801 w 1569678"/>
                <a:gd name="connsiteY52" fmla="*/ 384859 h 1569678"/>
                <a:gd name="connsiteX53" fmla="*/ 384948 w 1569678"/>
                <a:gd name="connsiteY53" fmla="*/ 288374 h 1569678"/>
                <a:gd name="connsiteX54" fmla="*/ 307526 w 1569678"/>
                <a:gd name="connsiteY54" fmla="*/ 154088 h 1569678"/>
                <a:gd name="connsiteX55" fmla="*/ 477493 w 1569678"/>
                <a:gd name="connsiteY55" fmla="*/ 56163 h 1569678"/>
                <a:gd name="connsiteX56" fmla="*/ 555275 w 1569678"/>
                <a:gd name="connsiteY56" fmla="*/ 190450 h 1569678"/>
                <a:gd name="connsiteX57" fmla="*/ 687072 w 1569678"/>
                <a:gd name="connsiteY57" fmla="*/ 155528 h 156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69678" h="1569678">
                  <a:moveTo>
                    <a:pt x="784046" y="560388"/>
                  </a:moveTo>
                  <a:cubicBezTo>
                    <a:pt x="907381" y="560388"/>
                    <a:pt x="1007704" y="660905"/>
                    <a:pt x="1007704" y="784839"/>
                  </a:cubicBezTo>
                  <a:cubicBezTo>
                    <a:pt x="1007704" y="908773"/>
                    <a:pt x="907381" y="1009290"/>
                    <a:pt x="784046" y="1009290"/>
                  </a:cubicBezTo>
                  <a:cubicBezTo>
                    <a:pt x="660351" y="1009290"/>
                    <a:pt x="560388" y="908773"/>
                    <a:pt x="560388" y="784839"/>
                  </a:cubicBezTo>
                  <a:cubicBezTo>
                    <a:pt x="560388" y="660905"/>
                    <a:pt x="660351" y="560388"/>
                    <a:pt x="784046" y="560388"/>
                  </a:cubicBezTo>
                  <a:close/>
                  <a:moveTo>
                    <a:pt x="785019" y="343457"/>
                  </a:moveTo>
                  <a:cubicBezTo>
                    <a:pt x="541231" y="343457"/>
                    <a:pt x="343536" y="541107"/>
                    <a:pt x="343536" y="784839"/>
                  </a:cubicBezTo>
                  <a:cubicBezTo>
                    <a:pt x="343536" y="1028931"/>
                    <a:pt x="541231" y="1226581"/>
                    <a:pt x="785019" y="1226581"/>
                  </a:cubicBezTo>
                  <a:cubicBezTo>
                    <a:pt x="1028807" y="1226581"/>
                    <a:pt x="1226502" y="1028931"/>
                    <a:pt x="1226502" y="784839"/>
                  </a:cubicBezTo>
                  <a:cubicBezTo>
                    <a:pt x="1226502" y="541107"/>
                    <a:pt x="1028807" y="343457"/>
                    <a:pt x="785019" y="343457"/>
                  </a:cubicBezTo>
                  <a:close/>
                  <a:moveTo>
                    <a:pt x="687072" y="0"/>
                  </a:moveTo>
                  <a:lnTo>
                    <a:pt x="882967" y="0"/>
                  </a:lnTo>
                  <a:lnTo>
                    <a:pt x="882967" y="155528"/>
                  </a:lnTo>
                  <a:cubicBezTo>
                    <a:pt x="928699" y="162368"/>
                    <a:pt x="972632" y="174249"/>
                    <a:pt x="1014763" y="190450"/>
                  </a:cubicBezTo>
                  <a:lnTo>
                    <a:pt x="1092185" y="56163"/>
                  </a:lnTo>
                  <a:lnTo>
                    <a:pt x="1262152" y="154088"/>
                  </a:lnTo>
                  <a:lnTo>
                    <a:pt x="1184731" y="288374"/>
                  </a:lnTo>
                  <a:cubicBezTo>
                    <a:pt x="1220381" y="317176"/>
                    <a:pt x="1252430" y="349577"/>
                    <a:pt x="1281238" y="384859"/>
                  </a:cubicBezTo>
                  <a:lnTo>
                    <a:pt x="1415555" y="307455"/>
                  </a:lnTo>
                  <a:lnTo>
                    <a:pt x="1513502" y="477744"/>
                  </a:lnTo>
                  <a:lnTo>
                    <a:pt x="1379185" y="555148"/>
                  </a:lnTo>
                  <a:cubicBezTo>
                    <a:pt x="1395389" y="596910"/>
                    <a:pt x="1407273" y="641192"/>
                    <a:pt x="1414475" y="686914"/>
                  </a:cubicBezTo>
                  <a:lnTo>
                    <a:pt x="1569678" y="686914"/>
                  </a:lnTo>
                  <a:lnTo>
                    <a:pt x="1569678" y="883124"/>
                  </a:lnTo>
                  <a:lnTo>
                    <a:pt x="1414475" y="883124"/>
                  </a:lnTo>
                  <a:cubicBezTo>
                    <a:pt x="1407273" y="928846"/>
                    <a:pt x="1395389" y="972768"/>
                    <a:pt x="1379185" y="1014891"/>
                  </a:cubicBezTo>
                  <a:lnTo>
                    <a:pt x="1513502" y="1092294"/>
                  </a:lnTo>
                  <a:lnTo>
                    <a:pt x="1415555" y="1262223"/>
                  </a:lnTo>
                  <a:lnTo>
                    <a:pt x="1281238" y="1184819"/>
                  </a:lnTo>
                  <a:cubicBezTo>
                    <a:pt x="1252430" y="1220461"/>
                    <a:pt x="1220381" y="1252502"/>
                    <a:pt x="1184731" y="1281304"/>
                  </a:cubicBezTo>
                  <a:lnTo>
                    <a:pt x="1262152" y="1415590"/>
                  </a:lnTo>
                  <a:lnTo>
                    <a:pt x="1092185" y="1513515"/>
                  </a:lnTo>
                  <a:lnTo>
                    <a:pt x="1014763" y="1379229"/>
                  </a:lnTo>
                  <a:cubicBezTo>
                    <a:pt x="972632" y="1395789"/>
                    <a:pt x="928699" y="1407310"/>
                    <a:pt x="882967" y="1414150"/>
                  </a:cubicBezTo>
                  <a:lnTo>
                    <a:pt x="882967" y="1569678"/>
                  </a:lnTo>
                  <a:lnTo>
                    <a:pt x="687072" y="1569678"/>
                  </a:lnTo>
                  <a:lnTo>
                    <a:pt x="687072" y="1414150"/>
                  </a:lnTo>
                  <a:cubicBezTo>
                    <a:pt x="641339" y="1407310"/>
                    <a:pt x="597407" y="1395789"/>
                    <a:pt x="555275" y="1379229"/>
                  </a:cubicBezTo>
                  <a:lnTo>
                    <a:pt x="477493" y="1513515"/>
                  </a:lnTo>
                  <a:lnTo>
                    <a:pt x="307526" y="1415590"/>
                  </a:lnTo>
                  <a:lnTo>
                    <a:pt x="385308" y="1281304"/>
                  </a:lnTo>
                  <a:cubicBezTo>
                    <a:pt x="349658" y="1252502"/>
                    <a:pt x="317249" y="1220461"/>
                    <a:pt x="288801" y="1184819"/>
                  </a:cubicBezTo>
                  <a:lnTo>
                    <a:pt x="154123" y="1262583"/>
                  </a:lnTo>
                  <a:lnTo>
                    <a:pt x="56176" y="1092294"/>
                  </a:lnTo>
                  <a:lnTo>
                    <a:pt x="190853" y="1014891"/>
                  </a:lnTo>
                  <a:cubicBezTo>
                    <a:pt x="174649" y="972768"/>
                    <a:pt x="162766" y="928846"/>
                    <a:pt x="155564" y="883124"/>
                  </a:cubicBezTo>
                  <a:lnTo>
                    <a:pt x="0" y="883124"/>
                  </a:lnTo>
                  <a:lnTo>
                    <a:pt x="0" y="686914"/>
                  </a:lnTo>
                  <a:lnTo>
                    <a:pt x="155564" y="686914"/>
                  </a:lnTo>
                  <a:cubicBezTo>
                    <a:pt x="162766" y="641192"/>
                    <a:pt x="174649" y="596910"/>
                    <a:pt x="190853" y="555148"/>
                  </a:cubicBezTo>
                  <a:lnTo>
                    <a:pt x="56176" y="477384"/>
                  </a:lnTo>
                  <a:lnTo>
                    <a:pt x="154123" y="307455"/>
                  </a:lnTo>
                  <a:lnTo>
                    <a:pt x="288801" y="384859"/>
                  </a:lnTo>
                  <a:cubicBezTo>
                    <a:pt x="317249" y="349577"/>
                    <a:pt x="349658" y="317176"/>
                    <a:pt x="384948" y="288374"/>
                  </a:cubicBezTo>
                  <a:lnTo>
                    <a:pt x="307526" y="154088"/>
                  </a:lnTo>
                  <a:lnTo>
                    <a:pt x="477493" y="56163"/>
                  </a:lnTo>
                  <a:lnTo>
                    <a:pt x="555275" y="190450"/>
                  </a:lnTo>
                  <a:cubicBezTo>
                    <a:pt x="597407" y="174249"/>
                    <a:pt x="641339" y="162368"/>
                    <a:pt x="687072" y="155528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7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="" xmlns:a16="http://schemas.microsoft.com/office/drawing/2014/main" id="{3240647F-0F17-2240-8761-24728475BAA9}"/>
                </a:ext>
              </a:extLst>
            </p:cNvPr>
            <p:cNvSpPr/>
            <p:nvPr userDrawn="1"/>
          </p:nvSpPr>
          <p:spPr>
            <a:xfrm>
              <a:off x="2151828" y="5920288"/>
              <a:ext cx="2349456" cy="937712"/>
            </a:xfrm>
            <a:custGeom>
              <a:avLst/>
              <a:gdLst>
                <a:gd name="connsiteX0" fmla="*/ 1104661 w 2349456"/>
                <a:gd name="connsiteY0" fmla="*/ 0 h 937712"/>
                <a:gd name="connsiteX1" fmla="*/ 1112223 w 2349456"/>
                <a:gd name="connsiteY1" fmla="*/ 36445 h 937712"/>
                <a:gd name="connsiteX2" fmla="*/ 1153470 w 2349456"/>
                <a:gd name="connsiteY2" fmla="*/ 231049 h 937712"/>
                <a:gd name="connsiteX3" fmla="*/ 1300584 w 2349456"/>
                <a:gd name="connsiteY3" fmla="*/ 238613 h 937712"/>
                <a:gd name="connsiteX4" fmla="*/ 1361768 w 2349456"/>
                <a:gd name="connsiteY4" fmla="*/ 48823 h 937712"/>
                <a:gd name="connsiteX5" fmla="*/ 1373454 w 2349456"/>
                <a:gd name="connsiteY5" fmla="*/ 13753 h 937712"/>
                <a:gd name="connsiteX6" fmla="*/ 1409202 w 2349456"/>
                <a:gd name="connsiteY6" fmla="*/ 24755 h 937712"/>
                <a:gd name="connsiteX7" fmla="*/ 1686932 w 2349456"/>
                <a:gd name="connsiteY7" fmla="*/ 114837 h 937712"/>
                <a:gd name="connsiteX8" fmla="*/ 1722679 w 2349456"/>
                <a:gd name="connsiteY8" fmla="*/ 126527 h 937712"/>
                <a:gd name="connsiteX9" fmla="*/ 1710992 w 2349456"/>
                <a:gd name="connsiteY9" fmla="*/ 162284 h 937712"/>
                <a:gd name="connsiteX10" fmla="*/ 1649122 w 2349456"/>
                <a:gd name="connsiteY10" fmla="*/ 352074 h 937712"/>
                <a:gd name="connsiteX11" fmla="*/ 1772863 w 2349456"/>
                <a:gd name="connsiteY11" fmla="*/ 432528 h 937712"/>
                <a:gd name="connsiteX12" fmla="*/ 1921352 w 2349456"/>
                <a:gd name="connsiteY12" fmla="*/ 298438 h 937712"/>
                <a:gd name="connsiteX13" fmla="*/ 1948850 w 2349456"/>
                <a:gd name="connsiteY13" fmla="*/ 272995 h 937712"/>
                <a:gd name="connsiteX14" fmla="*/ 1974286 w 2349456"/>
                <a:gd name="connsiteY14" fmla="*/ 301188 h 937712"/>
                <a:gd name="connsiteX15" fmla="*/ 2169522 w 2349456"/>
                <a:gd name="connsiteY15" fmla="*/ 518484 h 937712"/>
                <a:gd name="connsiteX16" fmla="*/ 2194270 w 2349456"/>
                <a:gd name="connsiteY16" fmla="*/ 545990 h 937712"/>
                <a:gd name="connsiteX17" fmla="*/ 2166772 w 2349456"/>
                <a:gd name="connsiteY17" fmla="*/ 571432 h 937712"/>
                <a:gd name="connsiteX18" fmla="*/ 2018283 w 2349456"/>
                <a:gd name="connsiteY18" fmla="*/ 704835 h 937712"/>
                <a:gd name="connsiteX19" fmla="*/ 2085653 w 2349456"/>
                <a:gd name="connsiteY19" fmla="*/ 835488 h 937712"/>
                <a:gd name="connsiteX20" fmla="*/ 2280889 w 2349456"/>
                <a:gd name="connsiteY20" fmla="*/ 793541 h 937712"/>
                <a:gd name="connsiteX21" fmla="*/ 2317324 w 2349456"/>
                <a:gd name="connsiteY21" fmla="*/ 785977 h 937712"/>
                <a:gd name="connsiteX22" fmla="*/ 2324886 w 2349456"/>
                <a:gd name="connsiteY22" fmla="*/ 823110 h 937712"/>
                <a:gd name="connsiteX23" fmla="*/ 2349456 w 2349456"/>
                <a:gd name="connsiteY23" fmla="*/ 937712 h 937712"/>
                <a:gd name="connsiteX24" fmla="*/ 1455625 w 2349456"/>
                <a:gd name="connsiteY24" fmla="*/ 937712 h 937712"/>
                <a:gd name="connsiteX25" fmla="*/ 1411612 w 2349456"/>
                <a:gd name="connsiteY25" fmla="*/ 897858 h 937712"/>
                <a:gd name="connsiteX26" fmla="*/ 910800 w 2349456"/>
                <a:gd name="connsiteY26" fmla="*/ 922818 h 937712"/>
                <a:gd name="connsiteX27" fmla="*/ 897322 w 2349456"/>
                <a:gd name="connsiteY27" fmla="*/ 937712 h 937712"/>
                <a:gd name="connsiteX28" fmla="*/ 0 w 2349456"/>
                <a:gd name="connsiteY28" fmla="*/ 937712 h 937712"/>
                <a:gd name="connsiteX29" fmla="*/ 74860 w 2349456"/>
                <a:gd name="connsiteY29" fmla="*/ 706211 h 937712"/>
                <a:gd name="connsiteX30" fmla="*/ 85859 w 2349456"/>
                <a:gd name="connsiteY30" fmla="*/ 671141 h 937712"/>
                <a:gd name="connsiteX31" fmla="*/ 122294 w 2349456"/>
                <a:gd name="connsiteY31" fmla="*/ 682143 h 937712"/>
                <a:gd name="connsiteX32" fmla="*/ 311343 w 2349456"/>
                <a:gd name="connsiteY32" fmla="*/ 743343 h 937712"/>
                <a:gd name="connsiteX33" fmla="*/ 391775 w 2349456"/>
                <a:gd name="connsiteY33" fmla="*/ 620943 h 937712"/>
                <a:gd name="connsiteX34" fmla="*/ 258410 w 2349456"/>
                <a:gd name="connsiteY34" fmla="*/ 472412 h 937712"/>
                <a:gd name="connsiteX35" fmla="*/ 232974 w 2349456"/>
                <a:gd name="connsiteY35" fmla="*/ 444218 h 937712"/>
                <a:gd name="connsiteX36" fmla="*/ 260472 w 2349456"/>
                <a:gd name="connsiteY36" fmla="*/ 419463 h 937712"/>
                <a:gd name="connsiteX37" fmla="*/ 477706 w 2349456"/>
                <a:gd name="connsiteY37" fmla="*/ 224172 h 937712"/>
                <a:gd name="connsiteX38" fmla="*/ 505892 w 2349456"/>
                <a:gd name="connsiteY38" fmla="*/ 198729 h 937712"/>
                <a:gd name="connsiteX39" fmla="*/ 530640 w 2349456"/>
                <a:gd name="connsiteY39" fmla="*/ 226923 h 937712"/>
                <a:gd name="connsiteX40" fmla="*/ 664005 w 2349456"/>
                <a:gd name="connsiteY40" fmla="*/ 374766 h 937712"/>
                <a:gd name="connsiteX41" fmla="*/ 794621 w 2349456"/>
                <a:gd name="connsiteY41" fmla="*/ 308065 h 937712"/>
                <a:gd name="connsiteX42" fmla="*/ 753374 w 2349456"/>
                <a:gd name="connsiteY42" fmla="*/ 112774 h 937712"/>
                <a:gd name="connsiteX43" fmla="*/ 745124 w 2349456"/>
                <a:gd name="connsiteY43" fmla="*/ 76329 h 937712"/>
                <a:gd name="connsiteX44" fmla="*/ 782247 w 2349456"/>
                <a:gd name="connsiteY44" fmla="*/ 68077 h 937712"/>
                <a:gd name="connsiteX45" fmla="*/ 1067539 w 2349456"/>
                <a:gd name="connsiteY45" fmla="*/ 7564 h 93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349456" h="937712">
                  <a:moveTo>
                    <a:pt x="1104661" y="0"/>
                  </a:moveTo>
                  <a:lnTo>
                    <a:pt x="1112223" y="36445"/>
                  </a:lnTo>
                  <a:lnTo>
                    <a:pt x="1153470" y="231049"/>
                  </a:lnTo>
                  <a:cubicBezTo>
                    <a:pt x="1203654" y="230361"/>
                    <a:pt x="1252463" y="232424"/>
                    <a:pt x="1300584" y="238613"/>
                  </a:cubicBezTo>
                  <a:lnTo>
                    <a:pt x="1361768" y="48823"/>
                  </a:lnTo>
                  <a:lnTo>
                    <a:pt x="1373454" y="13753"/>
                  </a:lnTo>
                  <a:lnTo>
                    <a:pt x="1409202" y="24755"/>
                  </a:lnTo>
                  <a:lnTo>
                    <a:pt x="1686932" y="114837"/>
                  </a:lnTo>
                  <a:lnTo>
                    <a:pt x="1722679" y="126527"/>
                  </a:lnTo>
                  <a:lnTo>
                    <a:pt x="1710992" y="162284"/>
                  </a:lnTo>
                  <a:lnTo>
                    <a:pt x="1649122" y="352074"/>
                  </a:lnTo>
                  <a:cubicBezTo>
                    <a:pt x="1691744" y="375454"/>
                    <a:pt x="1733678" y="402272"/>
                    <a:pt x="1772863" y="432528"/>
                  </a:cubicBezTo>
                  <a:lnTo>
                    <a:pt x="1921352" y="298438"/>
                  </a:lnTo>
                  <a:lnTo>
                    <a:pt x="1948850" y="272995"/>
                  </a:lnTo>
                  <a:lnTo>
                    <a:pt x="1974286" y="301188"/>
                  </a:lnTo>
                  <a:lnTo>
                    <a:pt x="2169522" y="518484"/>
                  </a:lnTo>
                  <a:lnTo>
                    <a:pt x="2194270" y="545990"/>
                  </a:lnTo>
                  <a:lnTo>
                    <a:pt x="2166772" y="571432"/>
                  </a:lnTo>
                  <a:lnTo>
                    <a:pt x="2018283" y="704835"/>
                  </a:lnTo>
                  <a:cubicBezTo>
                    <a:pt x="2044406" y="747469"/>
                    <a:pt x="2066404" y="790791"/>
                    <a:pt x="2085653" y="835488"/>
                  </a:cubicBezTo>
                  <a:lnTo>
                    <a:pt x="2280889" y="793541"/>
                  </a:lnTo>
                  <a:lnTo>
                    <a:pt x="2317324" y="785977"/>
                  </a:lnTo>
                  <a:lnTo>
                    <a:pt x="2324886" y="823110"/>
                  </a:lnTo>
                  <a:lnTo>
                    <a:pt x="2349456" y="937712"/>
                  </a:lnTo>
                  <a:lnTo>
                    <a:pt x="1455625" y="937712"/>
                  </a:lnTo>
                  <a:lnTo>
                    <a:pt x="1411612" y="897858"/>
                  </a:lnTo>
                  <a:cubicBezTo>
                    <a:pt x="1263140" y="788642"/>
                    <a:pt x="1052759" y="794659"/>
                    <a:pt x="910800" y="922818"/>
                  </a:cubicBezTo>
                  <a:lnTo>
                    <a:pt x="897322" y="937712"/>
                  </a:lnTo>
                  <a:lnTo>
                    <a:pt x="0" y="937712"/>
                  </a:lnTo>
                  <a:lnTo>
                    <a:pt x="74860" y="706211"/>
                  </a:lnTo>
                  <a:lnTo>
                    <a:pt x="85859" y="671141"/>
                  </a:lnTo>
                  <a:lnTo>
                    <a:pt x="122294" y="682143"/>
                  </a:lnTo>
                  <a:lnTo>
                    <a:pt x="311343" y="743343"/>
                  </a:lnTo>
                  <a:cubicBezTo>
                    <a:pt x="334717" y="701397"/>
                    <a:pt x="361527" y="660138"/>
                    <a:pt x="391775" y="620943"/>
                  </a:cubicBezTo>
                  <a:lnTo>
                    <a:pt x="258410" y="472412"/>
                  </a:lnTo>
                  <a:lnTo>
                    <a:pt x="232974" y="444218"/>
                  </a:lnTo>
                  <a:lnTo>
                    <a:pt x="260472" y="419463"/>
                  </a:lnTo>
                  <a:lnTo>
                    <a:pt x="477706" y="224172"/>
                  </a:lnTo>
                  <a:lnTo>
                    <a:pt x="505892" y="198729"/>
                  </a:lnTo>
                  <a:lnTo>
                    <a:pt x="530640" y="226923"/>
                  </a:lnTo>
                  <a:lnTo>
                    <a:pt x="664005" y="374766"/>
                  </a:lnTo>
                  <a:cubicBezTo>
                    <a:pt x="706627" y="349323"/>
                    <a:pt x="750624" y="326631"/>
                    <a:pt x="794621" y="308065"/>
                  </a:cubicBezTo>
                  <a:lnTo>
                    <a:pt x="753374" y="112774"/>
                  </a:lnTo>
                  <a:lnTo>
                    <a:pt x="745124" y="76329"/>
                  </a:lnTo>
                  <a:lnTo>
                    <a:pt x="782247" y="68077"/>
                  </a:lnTo>
                  <a:lnTo>
                    <a:pt x="1067539" y="7564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Freeform 40">
              <a:extLst>
                <a:ext uri="{FF2B5EF4-FFF2-40B4-BE49-F238E27FC236}">
                  <a16:creationId xmlns="" xmlns:a16="http://schemas.microsoft.com/office/drawing/2014/main" id="{75A8B25D-7031-E74A-A82C-E40DBFFC37B2}"/>
                </a:ext>
              </a:extLst>
            </p:cNvPr>
            <p:cNvSpPr/>
            <p:nvPr userDrawn="1"/>
          </p:nvSpPr>
          <p:spPr>
            <a:xfrm>
              <a:off x="8085452" y="6614883"/>
              <a:ext cx="1463213" cy="243117"/>
            </a:xfrm>
            <a:custGeom>
              <a:avLst/>
              <a:gdLst>
                <a:gd name="connsiteX0" fmla="*/ 174459 w 1463213"/>
                <a:gd name="connsiteY0" fmla="*/ 128601 h 243117"/>
                <a:gd name="connsiteX1" fmla="*/ 249563 w 1463213"/>
                <a:gd name="connsiteY1" fmla="*/ 243117 h 243117"/>
                <a:gd name="connsiteX2" fmla="*/ 0 w 1463213"/>
                <a:gd name="connsiteY2" fmla="*/ 243117 h 243117"/>
                <a:gd name="connsiteX3" fmla="*/ 1177128 w 1463213"/>
                <a:gd name="connsiteY3" fmla="*/ 72210 h 243117"/>
                <a:gd name="connsiteX4" fmla="*/ 1463213 w 1463213"/>
                <a:gd name="connsiteY4" fmla="*/ 215939 h 243117"/>
                <a:gd name="connsiteX5" fmla="*/ 1449500 w 1463213"/>
                <a:gd name="connsiteY5" fmla="*/ 243117 h 243117"/>
                <a:gd name="connsiteX6" fmla="*/ 1090895 w 1463213"/>
                <a:gd name="connsiteY6" fmla="*/ 243117 h 243117"/>
                <a:gd name="connsiteX7" fmla="*/ 830527 w 1463213"/>
                <a:gd name="connsiteY7" fmla="*/ 0 h 243117"/>
                <a:gd name="connsiteX8" fmla="*/ 844400 w 1463213"/>
                <a:gd name="connsiteY8" fmla="*/ 243117 h 243117"/>
                <a:gd name="connsiteX9" fmla="*/ 523523 w 1463213"/>
                <a:gd name="connsiteY9" fmla="*/ 243117 h 243117"/>
                <a:gd name="connsiteX10" fmla="*/ 510058 w 1463213"/>
                <a:gd name="connsiteY10" fmla="*/ 17880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63213" h="243117">
                  <a:moveTo>
                    <a:pt x="174459" y="128601"/>
                  </a:moveTo>
                  <a:lnTo>
                    <a:pt x="249563" y="243117"/>
                  </a:lnTo>
                  <a:lnTo>
                    <a:pt x="0" y="243117"/>
                  </a:lnTo>
                  <a:close/>
                  <a:moveTo>
                    <a:pt x="1177128" y="72210"/>
                  </a:moveTo>
                  <a:lnTo>
                    <a:pt x="1463213" y="215939"/>
                  </a:lnTo>
                  <a:lnTo>
                    <a:pt x="1449500" y="243117"/>
                  </a:lnTo>
                  <a:lnTo>
                    <a:pt x="1090895" y="243117"/>
                  </a:lnTo>
                  <a:close/>
                  <a:moveTo>
                    <a:pt x="830527" y="0"/>
                  </a:moveTo>
                  <a:lnTo>
                    <a:pt x="844400" y="243117"/>
                  </a:lnTo>
                  <a:lnTo>
                    <a:pt x="523523" y="243117"/>
                  </a:lnTo>
                  <a:lnTo>
                    <a:pt x="510058" y="1788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4" name="Freeform 43">
              <a:extLst>
                <a:ext uri="{FF2B5EF4-FFF2-40B4-BE49-F238E27FC236}">
                  <a16:creationId xmlns="" xmlns:a16="http://schemas.microsoft.com/office/drawing/2014/main" id="{0B3394EB-8860-9F41-8F49-7D721A763762}"/>
                </a:ext>
              </a:extLst>
            </p:cNvPr>
            <p:cNvSpPr/>
            <p:nvPr userDrawn="1"/>
          </p:nvSpPr>
          <p:spPr>
            <a:xfrm>
              <a:off x="7106143" y="6614883"/>
              <a:ext cx="572580" cy="243117"/>
            </a:xfrm>
            <a:custGeom>
              <a:avLst/>
              <a:gdLst>
                <a:gd name="connsiteX0" fmla="*/ 222976 w 572580"/>
                <a:gd name="connsiteY0" fmla="*/ 0 h 243117"/>
                <a:gd name="connsiteX1" fmla="*/ 231923 w 572580"/>
                <a:gd name="connsiteY1" fmla="*/ 0 h 243117"/>
                <a:gd name="connsiteX2" fmla="*/ 337905 w 572580"/>
                <a:gd name="connsiteY2" fmla="*/ 0 h 243117"/>
                <a:gd name="connsiteX3" fmla="*/ 346851 w 572580"/>
                <a:gd name="connsiteY3" fmla="*/ 0 h 243117"/>
                <a:gd name="connsiteX4" fmla="*/ 346851 w 572580"/>
                <a:gd name="connsiteY4" fmla="*/ 8958 h 243117"/>
                <a:gd name="connsiteX5" fmla="*/ 346851 w 572580"/>
                <a:gd name="connsiteY5" fmla="*/ 79927 h 243117"/>
                <a:gd name="connsiteX6" fmla="*/ 386079 w 572580"/>
                <a:gd name="connsiteY6" fmla="*/ 96464 h 243117"/>
                <a:gd name="connsiteX7" fmla="*/ 437693 w 572580"/>
                <a:gd name="connsiteY7" fmla="*/ 45476 h 243117"/>
                <a:gd name="connsiteX8" fmla="*/ 443887 w 572580"/>
                <a:gd name="connsiteY8" fmla="*/ 38586 h 243117"/>
                <a:gd name="connsiteX9" fmla="*/ 450081 w 572580"/>
                <a:gd name="connsiteY9" fmla="*/ 45476 h 243117"/>
                <a:gd name="connsiteX10" fmla="*/ 525094 w 572580"/>
                <a:gd name="connsiteY10" fmla="*/ 119891 h 243117"/>
                <a:gd name="connsiteX11" fmla="*/ 531288 w 572580"/>
                <a:gd name="connsiteY11" fmla="*/ 126781 h 243117"/>
                <a:gd name="connsiteX12" fmla="*/ 525094 w 572580"/>
                <a:gd name="connsiteY12" fmla="*/ 132982 h 243117"/>
                <a:gd name="connsiteX13" fmla="*/ 474168 w 572580"/>
                <a:gd name="connsiteY13" fmla="*/ 183970 h 243117"/>
                <a:gd name="connsiteX14" fmla="*/ 491373 w 572580"/>
                <a:gd name="connsiteY14" fmla="*/ 226001 h 243117"/>
                <a:gd name="connsiteX15" fmla="*/ 563633 w 572580"/>
                <a:gd name="connsiteY15" fmla="*/ 226001 h 243117"/>
                <a:gd name="connsiteX16" fmla="*/ 572580 w 572580"/>
                <a:gd name="connsiteY16" fmla="*/ 226001 h 243117"/>
                <a:gd name="connsiteX17" fmla="*/ 572580 w 572580"/>
                <a:gd name="connsiteY17" fmla="*/ 234269 h 243117"/>
                <a:gd name="connsiteX18" fmla="*/ 572580 w 572580"/>
                <a:gd name="connsiteY18" fmla="*/ 243117 h 243117"/>
                <a:gd name="connsiteX19" fmla="*/ 404845 w 572580"/>
                <a:gd name="connsiteY19" fmla="*/ 243117 h 243117"/>
                <a:gd name="connsiteX20" fmla="*/ 403467 w 572580"/>
                <a:gd name="connsiteY20" fmla="*/ 236272 h 243117"/>
                <a:gd name="connsiteX21" fmla="*/ 284914 w 572580"/>
                <a:gd name="connsiteY21" fmla="*/ 157787 h 243117"/>
                <a:gd name="connsiteX22" fmla="*/ 166361 w 572580"/>
                <a:gd name="connsiteY22" fmla="*/ 236272 h 243117"/>
                <a:gd name="connsiteX23" fmla="*/ 164983 w 572580"/>
                <a:gd name="connsiteY23" fmla="*/ 243117 h 243117"/>
                <a:gd name="connsiteX24" fmla="*/ 0 w 572580"/>
                <a:gd name="connsiteY24" fmla="*/ 243117 h 243117"/>
                <a:gd name="connsiteX25" fmla="*/ 0 w 572580"/>
                <a:gd name="connsiteY25" fmla="*/ 231513 h 243117"/>
                <a:gd name="connsiteX26" fmla="*/ 0 w 572580"/>
                <a:gd name="connsiteY26" fmla="*/ 222556 h 243117"/>
                <a:gd name="connsiteX27" fmla="*/ 8947 w 572580"/>
                <a:gd name="connsiteY27" fmla="*/ 222556 h 243117"/>
                <a:gd name="connsiteX28" fmla="*/ 79143 w 572580"/>
                <a:gd name="connsiteY28" fmla="*/ 222556 h 243117"/>
                <a:gd name="connsiteX29" fmla="*/ 97036 w 572580"/>
                <a:gd name="connsiteY29" fmla="*/ 181903 h 243117"/>
                <a:gd name="connsiteX30" fmla="*/ 48174 w 572580"/>
                <a:gd name="connsiteY30" fmla="*/ 132982 h 243117"/>
                <a:gd name="connsiteX31" fmla="*/ 41292 w 572580"/>
                <a:gd name="connsiteY31" fmla="*/ 126781 h 243117"/>
                <a:gd name="connsiteX32" fmla="*/ 48174 w 572580"/>
                <a:gd name="connsiteY32" fmla="*/ 119891 h 243117"/>
                <a:gd name="connsiteX33" fmla="*/ 122499 w 572580"/>
                <a:gd name="connsiteY33" fmla="*/ 45476 h 243117"/>
                <a:gd name="connsiteX34" fmla="*/ 128693 w 572580"/>
                <a:gd name="connsiteY34" fmla="*/ 38586 h 243117"/>
                <a:gd name="connsiteX35" fmla="*/ 135575 w 572580"/>
                <a:gd name="connsiteY35" fmla="*/ 45476 h 243117"/>
                <a:gd name="connsiteX36" fmla="*/ 185813 w 572580"/>
                <a:gd name="connsiteY36" fmla="*/ 95086 h 243117"/>
                <a:gd name="connsiteX37" fmla="*/ 222976 w 572580"/>
                <a:gd name="connsiteY37" fmla="*/ 79927 h 243117"/>
                <a:gd name="connsiteX38" fmla="*/ 222976 w 572580"/>
                <a:gd name="connsiteY38" fmla="*/ 8958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72580" h="243117">
                  <a:moveTo>
                    <a:pt x="222976" y="0"/>
                  </a:moveTo>
                  <a:lnTo>
                    <a:pt x="231923" y="0"/>
                  </a:lnTo>
                  <a:lnTo>
                    <a:pt x="337905" y="0"/>
                  </a:lnTo>
                  <a:lnTo>
                    <a:pt x="346851" y="0"/>
                  </a:lnTo>
                  <a:lnTo>
                    <a:pt x="346851" y="8958"/>
                  </a:lnTo>
                  <a:lnTo>
                    <a:pt x="346851" y="79927"/>
                  </a:lnTo>
                  <a:cubicBezTo>
                    <a:pt x="360615" y="84061"/>
                    <a:pt x="373691" y="89574"/>
                    <a:pt x="386079" y="96464"/>
                  </a:cubicBezTo>
                  <a:lnTo>
                    <a:pt x="437693" y="45476"/>
                  </a:lnTo>
                  <a:lnTo>
                    <a:pt x="443887" y="38586"/>
                  </a:lnTo>
                  <a:lnTo>
                    <a:pt x="450081" y="45476"/>
                  </a:lnTo>
                  <a:lnTo>
                    <a:pt x="525094" y="119891"/>
                  </a:lnTo>
                  <a:lnTo>
                    <a:pt x="531288" y="126781"/>
                  </a:lnTo>
                  <a:lnTo>
                    <a:pt x="525094" y="132982"/>
                  </a:lnTo>
                  <a:lnTo>
                    <a:pt x="474168" y="183970"/>
                  </a:lnTo>
                  <a:cubicBezTo>
                    <a:pt x="481738" y="197062"/>
                    <a:pt x="487244" y="211531"/>
                    <a:pt x="491373" y="226001"/>
                  </a:cubicBezTo>
                  <a:lnTo>
                    <a:pt x="563633" y="226001"/>
                  </a:lnTo>
                  <a:lnTo>
                    <a:pt x="572580" y="226001"/>
                  </a:lnTo>
                  <a:lnTo>
                    <a:pt x="572580" y="234269"/>
                  </a:lnTo>
                  <a:lnTo>
                    <a:pt x="572580" y="243117"/>
                  </a:lnTo>
                  <a:lnTo>
                    <a:pt x="404845" y="243117"/>
                  </a:lnTo>
                  <a:lnTo>
                    <a:pt x="403467" y="236272"/>
                  </a:lnTo>
                  <a:cubicBezTo>
                    <a:pt x="383885" y="189956"/>
                    <a:pt x="338077" y="157787"/>
                    <a:pt x="284914" y="157787"/>
                  </a:cubicBezTo>
                  <a:cubicBezTo>
                    <a:pt x="231750" y="157787"/>
                    <a:pt x="185942" y="189956"/>
                    <a:pt x="166361" y="236272"/>
                  </a:cubicBezTo>
                  <a:lnTo>
                    <a:pt x="164983" y="243117"/>
                  </a:lnTo>
                  <a:lnTo>
                    <a:pt x="0" y="243117"/>
                  </a:lnTo>
                  <a:lnTo>
                    <a:pt x="0" y="231513"/>
                  </a:lnTo>
                  <a:lnTo>
                    <a:pt x="0" y="222556"/>
                  </a:lnTo>
                  <a:lnTo>
                    <a:pt x="8947" y="222556"/>
                  </a:lnTo>
                  <a:lnTo>
                    <a:pt x="79143" y="222556"/>
                  </a:lnTo>
                  <a:cubicBezTo>
                    <a:pt x="83960" y="208775"/>
                    <a:pt x="89466" y="194995"/>
                    <a:pt x="97036" y="181903"/>
                  </a:cubicBezTo>
                  <a:lnTo>
                    <a:pt x="48174" y="132982"/>
                  </a:lnTo>
                  <a:lnTo>
                    <a:pt x="41292" y="126781"/>
                  </a:lnTo>
                  <a:lnTo>
                    <a:pt x="48174" y="119891"/>
                  </a:lnTo>
                  <a:lnTo>
                    <a:pt x="122499" y="45476"/>
                  </a:lnTo>
                  <a:lnTo>
                    <a:pt x="128693" y="38586"/>
                  </a:lnTo>
                  <a:lnTo>
                    <a:pt x="135575" y="45476"/>
                  </a:lnTo>
                  <a:lnTo>
                    <a:pt x="185813" y="95086"/>
                  </a:lnTo>
                  <a:cubicBezTo>
                    <a:pt x="197513" y="88885"/>
                    <a:pt x="209900" y="83372"/>
                    <a:pt x="222976" y="79927"/>
                  </a:cubicBezTo>
                  <a:lnTo>
                    <a:pt x="222976" y="8958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825595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1D464DDD-C67A-7345-9779-A7691D2B00E3}"/>
              </a:ext>
            </a:extLst>
          </p:cNvPr>
          <p:cNvGrpSpPr/>
          <p:nvPr userDrawn="1"/>
        </p:nvGrpSpPr>
        <p:grpSpPr>
          <a:xfrm>
            <a:off x="9418091" y="-179439"/>
            <a:ext cx="2773910" cy="7043136"/>
            <a:chOff x="9418091" y="-179439"/>
            <a:chExt cx="2773910" cy="7043136"/>
          </a:xfrm>
        </p:grpSpPr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35266A26-9341-844C-87FE-5A830ADEF1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05676" y="6505853"/>
              <a:ext cx="523008" cy="352147"/>
            </a:xfrm>
            <a:custGeom>
              <a:avLst/>
              <a:gdLst>
                <a:gd name="connsiteX0" fmla="*/ 203721 w 523008"/>
                <a:gd name="connsiteY0" fmla="*/ 0 h 352147"/>
                <a:gd name="connsiteX1" fmla="*/ 211784 w 523008"/>
                <a:gd name="connsiteY1" fmla="*/ 0 h 352147"/>
                <a:gd name="connsiteX2" fmla="*/ 308000 w 523008"/>
                <a:gd name="connsiteY2" fmla="*/ 0 h 352147"/>
                <a:gd name="connsiteX3" fmla="*/ 316600 w 523008"/>
                <a:gd name="connsiteY3" fmla="*/ 0 h 352147"/>
                <a:gd name="connsiteX4" fmla="*/ 316600 w 523008"/>
                <a:gd name="connsiteY4" fmla="*/ 8071 h 352147"/>
                <a:gd name="connsiteX5" fmla="*/ 316600 w 523008"/>
                <a:gd name="connsiteY5" fmla="*/ 73178 h 352147"/>
                <a:gd name="connsiteX6" fmla="*/ 352614 w 523008"/>
                <a:gd name="connsiteY6" fmla="*/ 88245 h 352147"/>
                <a:gd name="connsiteX7" fmla="*/ 399379 w 523008"/>
                <a:gd name="connsiteY7" fmla="*/ 41432 h 352147"/>
                <a:gd name="connsiteX8" fmla="*/ 405291 w 523008"/>
                <a:gd name="connsiteY8" fmla="*/ 35513 h 352147"/>
                <a:gd name="connsiteX9" fmla="*/ 411204 w 523008"/>
                <a:gd name="connsiteY9" fmla="*/ 41432 h 352147"/>
                <a:gd name="connsiteX10" fmla="*/ 479469 w 523008"/>
                <a:gd name="connsiteY10" fmla="*/ 109768 h 352147"/>
                <a:gd name="connsiteX11" fmla="*/ 485382 w 523008"/>
                <a:gd name="connsiteY11" fmla="*/ 115686 h 352147"/>
                <a:gd name="connsiteX12" fmla="*/ 479469 w 523008"/>
                <a:gd name="connsiteY12" fmla="*/ 121605 h 352147"/>
                <a:gd name="connsiteX13" fmla="*/ 433242 w 523008"/>
                <a:gd name="connsiteY13" fmla="*/ 167880 h 352147"/>
                <a:gd name="connsiteX14" fmla="*/ 448830 w 523008"/>
                <a:gd name="connsiteY14" fmla="*/ 206083 h 352147"/>
                <a:gd name="connsiteX15" fmla="*/ 514408 w 523008"/>
                <a:gd name="connsiteY15" fmla="*/ 206083 h 352147"/>
                <a:gd name="connsiteX16" fmla="*/ 523008 w 523008"/>
                <a:gd name="connsiteY16" fmla="*/ 206083 h 352147"/>
                <a:gd name="connsiteX17" fmla="*/ 523008 w 523008"/>
                <a:gd name="connsiteY17" fmla="*/ 214692 h 352147"/>
                <a:gd name="connsiteX18" fmla="*/ 523008 w 523008"/>
                <a:gd name="connsiteY18" fmla="*/ 311546 h 352147"/>
                <a:gd name="connsiteX19" fmla="*/ 523008 w 523008"/>
                <a:gd name="connsiteY19" fmla="*/ 319617 h 352147"/>
                <a:gd name="connsiteX20" fmla="*/ 514408 w 523008"/>
                <a:gd name="connsiteY20" fmla="*/ 319617 h 352147"/>
                <a:gd name="connsiteX21" fmla="*/ 447755 w 523008"/>
                <a:gd name="connsiteY21" fmla="*/ 319617 h 352147"/>
                <a:gd name="connsiteX22" fmla="*/ 434461 w 523008"/>
                <a:gd name="connsiteY22" fmla="*/ 352147 h 352147"/>
                <a:gd name="connsiteX23" fmla="*/ 332155 w 523008"/>
                <a:gd name="connsiteY23" fmla="*/ 352147 h 352147"/>
                <a:gd name="connsiteX24" fmla="*/ 342939 w 523008"/>
                <a:gd name="connsiteY24" fmla="*/ 344839 h 352147"/>
                <a:gd name="connsiteX25" fmla="*/ 377340 w 523008"/>
                <a:gd name="connsiteY25" fmla="*/ 261505 h 352147"/>
                <a:gd name="connsiteX26" fmla="*/ 260160 w 523008"/>
                <a:gd name="connsiteY26" fmla="*/ 144204 h 352147"/>
                <a:gd name="connsiteX27" fmla="*/ 142443 w 523008"/>
                <a:gd name="connsiteY27" fmla="*/ 261505 h 352147"/>
                <a:gd name="connsiteX28" fmla="*/ 176912 w 523008"/>
                <a:gd name="connsiteY28" fmla="*/ 344839 h 352147"/>
                <a:gd name="connsiteX29" fmla="*/ 187742 w 523008"/>
                <a:gd name="connsiteY29" fmla="*/ 352147 h 352147"/>
                <a:gd name="connsiteX30" fmla="*/ 86034 w 523008"/>
                <a:gd name="connsiteY30" fmla="*/ 352147 h 352147"/>
                <a:gd name="connsiteX31" fmla="*/ 71490 w 523008"/>
                <a:gd name="connsiteY31" fmla="*/ 316926 h 352147"/>
                <a:gd name="connsiteX32" fmla="*/ 8063 w 523008"/>
                <a:gd name="connsiteY32" fmla="*/ 316926 h 352147"/>
                <a:gd name="connsiteX33" fmla="*/ 0 w 523008"/>
                <a:gd name="connsiteY33" fmla="*/ 316926 h 352147"/>
                <a:gd name="connsiteX34" fmla="*/ 0 w 523008"/>
                <a:gd name="connsiteY34" fmla="*/ 308855 h 352147"/>
                <a:gd name="connsiteX35" fmla="*/ 0 w 523008"/>
                <a:gd name="connsiteY35" fmla="*/ 212002 h 352147"/>
                <a:gd name="connsiteX36" fmla="*/ 0 w 523008"/>
                <a:gd name="connsiteY36" fmla="*/ 203393 h 352147"/>
                <a:gd name="connsiteX37" fmla="*/ 8063 w 523008"/>
                <a:gd name="connsiteY37" fmla="*/ 203393 h 352147"/>
                <a:gd name="connsiteX38" fmla="*/ 72028 w 523008"/>
                <a:gd name="connsiteY38" fmla="*/ 203393 h 352147"/>
                <a:gd name="connsiteX39" fmla="*/ 88154 w 523008"/>
                <a:gd name="connsiteY39" fmla="*/ 166265 h 352147"/>
                <a:gd name="connsiteX40" fmla="*/ 43539 w 523008"/>
                <a:gd name="connsiteY40" fmla="*/ 121605 h 352147"/>
                <a:gd name="connsiteX41" fmla="*/ 37627 w 523008"/>
                <a:gd name="connsiteY41" fmla="*/ 115686 h 352147"/>
                <a:gd name="connsiteX42" fmla="*/ 43539 w 523008"/>
                <a:gd name="connsiteY42" fmla="*/ 109768 h 352147"/>
                <a:gd name="connsiteX43" fmla="*/ 111804 w 523008"/>
                <a:gd name="connsiteY43" fmla="*/ 41432 h 352147"/>
                <a:gd name="connsiteX44" fmla="*/ 117717 w 523008"/>
                <a:gd name="connsiteY44" fmla="*/ 35513 h 352147"/>
                <a:gd name="connsiteX45" fmla="*/ 123092 w 523008"/>
                <a:gd name="connsiteY45" fmla="*/ 41432 h 352147"/>
                <a:gd name="connsiteX46" fmla="*/ 169319 w 523008"/>
                <a:gd name="connsiteY46" fmla="*/ 87168 h 352147"/>
                <a:gd name="connsiteX47" fmla="*/ 203721 w 523008"/>
                <a:gd name="connsiteY47" fmla="*/ 73178 h 352147"/>
                <a:gd name="connsiteX48" fmla="*/ 203721 w 523008"/>
                <a:gd name="connsiteY48" fmla="*/ 8071 h 352147"/>
                <a:gd name="connsiteX49" fmla="*/ 203721 w 523008"/>
                <a:gd name="connsiteY49" fmla="*/ 0 h 352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008" h="352147">
                  <a:moveTo>
                    <a:pt x="203721" y="0"/>
                  </a:moveTo>
                  <a:lnTo>
                    <a:pt x="211784" y="0"/>
                  </a:lnTo>
                  <a:lnTo>
                    <a:pt x="308000" y="0"/>
                  </a:lnTo>
                  <a:lnTo>
                    <a:pt x="316600" y="0"/>
                  </a:lnTo>
                  <a:lnTo>
                    <a:pt x="316600" y="8071"/>
                  </a:lnTo>
                  <a:lnTo>
                    <a:pt x="316600" y="73178"/>
                  </a:lnTo>
                  <a:cubicBezTo>
                    <a:pt x="328963" y="76945"/>
                    <a:pt x="341326" y="81788"/>
                    <a:pt x="352614" y="88245"/>
                  </a:cubicBezTo>
                  <a:lnTo>
                    <a:pt x="399379" y="41432"/>
                  </a:lnTo>
                  <a:lnTo>
                    <a:pt x="405291" y="35513"/>
                  </a:lnTo>
                  <a:lnTo>
                    <a:pt x="411204" y="41432"/>
                  </a:lnTo>
                  <a:lnTo>
                    <a:pt x="479469" y="109768"/>
                  </a:lnTo>
                  <a:lnTo>
                    <a:pt x="485382" y="115686"/>
                  </a:lnTo>
                  <a:lnTo>
                    <a:pt x="479469" y="121605"/>
                  </a:lnTo>
                  <a:lnTo>
                    <a:pt x="433242" y="167880"/>
                  </a:lnTo>
                  <a:cubicBezTo>
                    <a:pt x="439693" y="180255"/>
                    <a:pt x="445068" y="193169"/>
                    <a:pt x="448830" y="206083"/>
                  </a:cubicBezTo>
                  <a:lnTo>
                    <a:pt x="514408" y="206083"/>
                  </a:lnTo>
                  <a:lnTo>
                    <a:pt x="523008" y="206083"/>
                  </a:lnTo>
                  <a:lnTo>
                    <a:pt x="523008" y="214692"/>
                  </a:lnTo>
                  <a:lnTo>
                    <a:pt x="523008" y="311546"/>
                  </a:lnTo>
                  <a:lnTo>
                    <a:pt x="523008" y="319617"/>
                  </a:lnTo>
                  <a:lnTo>
                    <a:pt x="514408" y="319617"/>
                  </a:lnTo>
                  <a:lnTo>
                    <a:pt x="447755" y="319617"/>
                  </a:lnTo>
                  <a:lnTo>
                    <a:pt x="434461" y="352147"/>
                  </a:lnTo>
                  <a:lnTo>
                    <a:pt x="332155" y="352147"/>
                  </a:lnTo>
                  <a:lnTo>
                    <a:pt x="342939" y="344839"/>
                  </a:lnTo>
                  <a:cubicBezTo>
                    <a:pt x="364171" y="323518"/>
                    <a:pt x="377340" y="294059"/>
                    <a:pt x="377340" y="261505"/>
                  </a:cubicBezTo>
                  <a:cubicBezTo>
                    <a:pt x="377340" y="196936"/>
                    <a:pt x="324663" y="144204"/>
                    <a:pt x="260160" y="144204"/>
                  </a:cubicBezTo>
                  <a:cubicBezTo>
                    <a:pt x="195120" y="144204"/>
                    <a:pt x="142443" y="196936"/>
                    <a:pt x="142443" y="261505"/>
                  </a:cubicBezTo>
                  <a:cubicBezTo>
                    <a:pt x="142443" y="294059"/>
                    <a:pt x="155612" y="323518"/>
                    <a:pt x="176912" y="344839"/>
                  </a:cubicBezTo>
                  <a:lnTo>
                    <a:pt x="187742" y="352147"/>
                  </a:lnTo>
                  <a:lnTo>
                    <a:pt x="86034" y="352147"/>
                  </a:lnTo>
                  <a:lnTo>
                    <a:pt x="71490" y="316926"/>
                  </a:lnTo>
                  <a:lnTo>
                    <a:pt x="8063" y="316926"/>
                  </a:lnTo>
                  <a:lnTo>
                    <a:pt x="0" y="316926"/>
                  </a:lnTo>
                  <a:lnTo>
                    <a:pt x="0" y="308855"/>
                  </a:lnTo>
                  <a:lnTo>
                    <a:pt x="0" y="212002"/>
                  </a:lnTo>
                  <a:lnTo>
                    <a:pt x="0" y="203393"/>
                  </a:lnTo>
                  <a:lnTo>
                    <a:pt x="8063" y="203393"/>
                  </a:lnTo>
                  <a:lnTo>
                    <a:pt x="72028" y="203393"/>
                  </a:lnTo>
                  <a:cubicBezTo>
                    <a:pt x="75791" y="191017"/>
                    <a:pt x="81166" y="178103"/>
                    <a:pt x="88154" y="166265"/>
                  </a:cubicBezTo>
                  <a:lnTo>
                    <a:pt x="43539" y="121605"/>
                  </a:lnTo>
                  <a:lnTo>
                    <a:pt x="37627" y="115686"/>
                  </a:lnTo>
                  <a:lnTo>
                    <a:pt x="43539" y="109768"/>
                  </a:lnTo>
                  <a:lnTo>
                    <a:pt x="111804" y="41432"/>
                  </a:lnTo>
                  <a:lnTo>
                    <a:pt x="117717" y="35513"/>
                  </a:lnTo>
                  <a:lnTo>
                    <a:pt x="123092" y="41432"/>
                  </a:lnTo>
                  <a:lnTo>
                    <a:pt x="169319" y="87168"/>
                  </a:lnTo>
                  <a:cubicBezTo>
                    <a:pt x="180070" y="81250"/>
                    <a:pt x="191358" y="76945"/>
                    <a:pt x="203721" y="73178"/>
                  </a:cubicBezTo>
                  <a:lnTo>
                    <a:pt x="203721" y="8071"/>
                  </a:lnTo>
                  <a:lnTo>
                    <a:pt x="203721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17D67846-2EE1-074A-BE86-583D15CB18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816" y="6505900"/>
              <a:ext cx="201185" cy="352100"/>
            </a:xfrm>
            <a:custGeom>
              <a:avLst/>
              <a:gdLst>
                <a:gd name="connsiteX0" fmla="*/ 141617 w 201185"/>
                <a:gd name="connsiteY0" fmla="*/ 0 h 352100"/>
                <a:gd name="connsiteX1" fmla="*/ 164683 w 201185"/>
                <a:gd name="connsiteY1" fmla="*/ 40232 h 352100"/>
                <a:gd name="connsiteX2" fmla="*/ 201185 w 201185"/>
                <a:gd name="connsiteY2" fmla="*/ 30232 h 352100"/>
                <a:gd name="connsiteX3" fmla="*/ 201185 w 201185"/>
                <a:gd name="connsiteY3" fmla="*/ 91745 h 352100"/>
                <a:gd name="connsiteX4" fmla="*/ 182117 w 201185"/>
                <a:gd name="connsiteY4" fmla="*/ 95635 h 352100"/>
                <a:gd name="connsiteX5" fmla="*/ 102458 w 201185"/>
                <a:gd name="connsiteY5" fmla="*/ 216180 h 352100"/>
                <a:gd name="connsiteX6" fmla="*/ 182117 w 201185"/>
                <a:gd name="connsiteY6" fmla="*/ 336801 h 352100"/>
                <a:gd name="connsiteX7" fmla="*/ 201185 w 201185"/>
                <a:gd name="connsiteY7" fmla="*/ 340663 h 352100"/>
                <a:gd name="connsiteX8" fmla="*/ 201185 w 201185"/>
                <a:gd name="connsiteY8" fmla="*/ 352100 h 352100"/>
                <a:gd name="connsiteX9" fmla="*/ 102876 w 201185"/>
                <a:gd name="connsiteY9" fmla="*/ 352100 h 352100"/>
                <a:gd name="connsiteX10" fmla="*/ 85828 w 201185"/>
                <a:gd name="connsiteY10" fmla="*/ 334731 h 352100"/>
                <a:gd name="connsiteX11" fmla="*/ 55937 w 201185"/>
                <a:gd name="connsiteY11" fmla="*/ 352100 h 352100"/>
                <a:gd name="connsiteX12" fmla="*/ 42800 w 201185"/>
                <a:gd name="connsiteY12" fmla="*/ 352100 h 352100"/>
                <a:gd name="connsiteX13" fmla="*/ 16629 w 201185"/>
                <a:gd name="connsiteY13" fmla="*/ 307373 h 352100"/>
                <a:gd name="connsiteX14" fmla="*/ 56861 w 201185"/>
                <a:gd name="connsiteY14" fmla="*/ 284843 h 352100"/>
                <a:gd name="connsiteX15" fmla="*/ 46669 w 201185"/>
                <a:gd name="connsiteY15" fmla="*/ 245684 h 352100"/>
                <a:gd name="connsiteX16" fmla="*/ 0 w 201185"/>
                <a:gd name="connsiteY16" fmla="*/ 245684 h 352100"/>
                <a:gd name="connsiteX17" fmla="*/ 0 w 201185"/>
                <a:gd name="connsiteY17" fmla="*/ 187213 h 352100"/>
                <a:gd name="connsiteX18" fmla="*/ 46669 w 201185"/>
                <a:gd name="connsiteY18" fmla="*/ 187213 h 352100"/>
                <a:gd name="connsiteX19" fmla="*/ 56861 w 201185"/>
                <a:gd name="connsiteY19" fmla="*/ 148054 h 352100"/>
                <a:gd name="connsiteX20" fmla="*/ 16629 w 201185"/>
                <a:gd name="connsiteY20" fmla="*/ 124988 h 352100"/>
                <a:gd name="connsiteX21" fmla="*/ 46133 w 201185"/>
                <a:gd name="connsiteY21" fmla="*/ 74564 h 352100"/>
                <a:gd name="connsiteX22" fmla="*/ 85828 w 201185"/>
                <a:gd name="connsiteY22" fmla="*/ 97630 h 352100"/>
                <a:gd name="connsiteX23" fmla="*/ 114259 w 201185"/>
                <a:gd name="connsiteY23" fmla="*/ 69199 h 352100"/>
                <a:gd name="connsiteX24" fmla="*/ 91729 w 201185"/>
                <a:gd name="connsiteY24" fmla="*/ 29504 h 352100"/>
                <a:gd name="connsiteX25" fmla="*/ 141617 w 201185"/>
                <a:gd name="connsiteY25" fmla="*/ 0 h 35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1185" h="352100">
                  <a:moveTo>
                    <a:pt x="141617" y="0"/>
                  </a:moveTo>
                  <a:lnTo>
                    <a:pt x="164683" y="40232"/>
                  </a:lnTo>
                  <a:lnTo>
                    <a:pt x="201185" y="30232"/>
                  </a:lnTo>
                  <a:lnTo>
                    <a:pt x="201185" y="91745"/>
                  </a:lnTo>
                  <a:lnTo>
                    <a:pt x="182117" y="95635"/>
                  </a:lnTo>
                  <a:cubicBezTo>
                    <a:pt x="135347" y="115600"/>
                    <a:pt x="102458" y="162269"/>
                    <a:pt x="102458" y="216180"/>
                  </a:cubicBezTo>
                  <a:cubicBezTo>
                    <a:pt x="102458" y="270494"/>
                    <a:pt x="135347" y="316961"/>
                    <a:pt x="182117" y="336801"/>
                  </a:cubicBezTo>
                  <a:lnTo>
                    <a:pt x="201185" y="340663"/>
                  </a:lnTo>
                  <a:lnTo>
                    <a:pt x="201185" y="352100"/>
                  </a:lnTo>
                  <a:lnTo>
                    <a:pt x="102876" y="352100"/>
                  </a:lnTo>
                  <a:lnTo>
                    <a:pt x="85828" y="334731"/>
                  </a:lnTo>
                  <a:lnTo>
                    <a:pt x="55937" y="352100"/>
                  </a:lnTo>
                  <a:lnTo>
                    <a:pt x="42800" y="352100"/>
                  </a:lnTo>
                  <a:lnTo>
                    <a:pt x="16629" y="307373"/>
                  </a:lnTo>
                  <a:lnTo>
                    <a:pt x="56861" y="284843"/>
                  </a:lnTo>
                  <a:cubicBezTo>
                    <a:pt x="52033" y="272505"/>
                    <a:pt x="48278" y="259094"/>
                    <a:pt x="46669" y="245684"/>
                  </a:cubicBezTo>
                  <a:lnTo>
                    <a:pt x="0" y="245684"/>
                  </a:lnTo>
                  <a:lnTo>
                    <a:pt x="0" y="187213"/>
                  </a:lnTo>
                  <a:lnTo>
                    <a:pt x="46669" y="187213"/>
                  </a:lnTo>
                  <a:cubicBezTo>
                    <a:pt x="48278" y="173803"/>
                    <a:pt x="52033" y="160928"/>
                    <a:pt x="56861" y="148054"/>
                  </a:cubicBezTo>
                  <a:lnTo>
                    <a:pt x="16629" y="124988"/>
                  </a:lnTo>
                  <a:lnTo>
                    <a:pt x="46133" y="74564"/>
                  </a:lnTo>
                  <a:lnTo>
                    <a:pt x="85828" y="97630"/>
                  </a:lnTo>
                  <a:cubicBezTo>
                    <a:pt x="94411" y="87438"/>
                    <a:pt x="103531" y="77782"/>
                    <a:pt x="114259" y="69199"/>
                  </a:cubicBezTo>
                  <a:lnTo>
                    <a:pt x="91729" y="29504"/>
                  </a:lnTo>
                  <a:lnTo>
                    <a:pt x="141617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3" name="Freeform 22">
              <a:extLst>
                <a:ext uri="{FF2B5EF4-FFF2-40B4-BE49-F238E27FC236}">
                  <a16:creationId xmlns="" xmlns:a16="http://schemas.microsoft.com/office/drawing/2014/main" id="{43C916C7-BB19-3147-A868-DB56FA7A74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46753" y="6840631"/>
              <a:ext cx="46939" cy="17369"/>
            </a:xfrm>
            <a:custGeom>
              <a:avLst/>
              <a:gdLst>
                <a:gd name="connsiteX0" fmla="*/ 29891 w 46939"/>
                <a:gd name="connsiteY0" fmla="*/ 0 h 17369"/>
                <a:gd name="connsiteX1" fmla="*/ 46939 w 46939"/>
                <a:gd name="connsiteY1" fmla="*/ 17369 h 17369"/>
                <a:gd name="connsiteX2" fmla="*/ 0 w 46939"/>
                <a:gd name="connsiteY2" fmla="*/ 17369 h 17369"/>
                <a:gd name="connsiteX3" fmla="*/ 29891 w 46939"/>
                <a:gd name="connsiteY3" fmla="*/ 0 h 1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39" h="17369">
                  <a:moveTo>
                    <a:pt x="29891" y="0"/>
                  </a:moveTo>
                  <a:lnTo>
                    <a:pt x="46939" y="17369"/>
                  </a:lnTo>
                  <a:lnTo>
                    <a:pt x="0" y="17369"/>
                  </a:lnTo>
                  <a:lnTo>
                    <a:pt x="29891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4" name="Freeform 23">
              <a:extLst>
                <a:ext uri="{FF2B5EF4-FFF2-40B4-BE49-F238E27FC236}">
                  <a16:creationId xmlns="" xmlns:a16="http://schemas.microsoft.com/office/drawing/2014/main" id="{86C70A1B-AA2F-FB44-BA01-8B7E0B443F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33616" y="6858000"/>
              <a:ext cx="13137" cy="5697"/>
            </a:xfrm>
            <a:custGeom>
              <a:avLst/>
              <a:gdLst>
                <a:gd name="connsiteX0" fmla="*/ 0 w 13137"/>
                <a:gd name="connsiteY0" fmla="*/ 0 h 5697"/>
                <a:gd name="connsiteX1" fmla="*/ 13137 w 13137"/>
                <a:gd name="connsiteY1" fmla="*/ 0 h 5697"/>
                <a:gd name="connsiteX2" fmla="*/ 3333 w 13137"/>
                <a:gd name="connsiteY2" fmla="*/ 5697 h 5697"/>
                <a:gd name="connsiteX3" fmla="*/ 0 w 13137"/>
                <a:gd name="connsiteY3" fmla="*/ 0 h 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37" h="5697">
                  <a:moveTo>
                    <a:pt x="0" y="0"/>
                  </a:moveTo>
                  <a:lnTo>
                    <a:pt x="13137" y="0"/>
                  </a:lnTo>
                  <a:lnTo>
                    <a:pt x="3333" y="5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5" name="Freeform 11">
              <a:extLst>
                <a:ext uri="{FF2B5EF4-FFF2-40B4-BE49-F238E27FC236}">
                  <a16:creationId xmlns="" xmlns:a16="http://schemas.microsoft.com/office/drawing/2014/main" id="{F896C53D-A4B7-F441-9C56-366D39AF1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8091" y="1315395"/>
              <a:ext cx="1902300" cy="1902299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6" name="Freeform 13">
              <a:extLst>
                <a:ext uri="{FF2B5EF4-FFF2-40B4-BE49-F238E27FC236}">
                  <a16:creationId xmlns="" xmlns:a16="http://schemas.microsoft.com/office/drawing/2014/main" id="{EFC7C89E-2C4E-3B4B-A285-7224DB5FE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1920" y="-179439"/>
              <a:ext cx="523546" cy="523547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7" name="Freeform 14">
              <a:extLst>
                <a:ext uri="{FF2B5EF4-FFF2-40B4-BE49-F238E27FC236}">
                  <a16:creationId xmlns="" xmlns:a16="http://schemas.microsoft.com/office/drawing/2014/main" id="{DE52DA5C-404F-8043-8526-116111433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6252" y="5575161"/>
              <a:ext cx="767619" cy="769964"/>
            </a:xfrm>
            <a:custGeom>
              <a:avLst/>
              <a:gdLst>
                <a:gd name="T0" fmla="*/ 201064 w 1430"/>
                <a:gd name="T1" fmla="*/ 195414 h 1431"/>
                <a:gd name="T2" fmla="*/ 319401 w 1430"/>
                <a:gd name="T3" fmla="*/ 201544 h 1431"/>
                <a:gd name="T4" fmla="*/ 313286 w 1430"/>
                <a:gd name="T5" fmla="*/ 320162 h 1431"/>
                <a:gd name="T6" fmla="*/ 194949 w 1430"/>
                <a:gd name="T7" fmla="*/ 314033 h 1431"/>
                <a:gd name="T8" fmla="*/ 91360 w 1430"/>
                <a:gd name="T9" fmla="*/ 131238 h 1431"/>
                <a:gd name="T10" fmla="*/ 74095 w 1430"/>
                <a:gd name="T11" fmla="*/ 157557 h 1431"/>
                <a:gd name="T12" fmla="*/ 26617 w 1430"/>
                <a:gd name="T13" fmla="*/ 142054 h 1431"/>
                <a:gd name="T14" fmla="*/ 5036 w 1430"/>
                <a:gd name="T15" fmla="*/ 208394 h 1431"/>
                <a:gd name="T16" fmla="*/ 10431 w 1430"/>
                <a:gd name="T17" fmla="*/ 218489 h 1431"/>
                <a:gd name="T18" fmla="*/ 50356 w 1430"/>
                <a:gd name="T19" fmla="*/ 231469 h 1431"/>
                <a:gd name="T20" fmla="*/ 7553 w 1430"/>
                <a:gd name="T21" fmla="*/ 271489 h 1431"/>
                <a:gd name="T22" fmla="*/ 1439 w 1430"/>
                <a:gd name="T23" fmla="*/ 280502 h 1431"/>
                <a:gd name="T24" fmla="*/ 15826 w 1430"/>
                <a:gd name="T25" fmla="*/ 349006 h 1431"/>
                <a:gd name="T26" fmla="*/ 65103 w 1430"/>
                <a:gd name="T27" fmla="*/ 338550 h 1431"/>
                <a:gd name="T28" fmla="*/ 79131 w 1430"/>
                <a:gd name="T29" fmla="*/ 366312 h 1431"/>
                <a:gd name="T30" fmla="*/ 42083 w 1430"/>
                <a:gd name="T31" fmla="*/ 399842 h 1431"/>
                <a:gd name="T32" fmla="*/ 88483 w 1430"/>
                <a:gd name="T33" fmla="*/ 451760 h 1431"/>
                <a:gd name="T34" fmla="*/ 99633 w 1430"/>
                <a:gd name="T35" fmla="*/ 452121 h 1431"/>
                <a:gd name="T36" fmla="*/ 131285 w 1430"/>
                <a:gd name="T37" fmla="*/ 423638 h 1431"/>
                <a:gd name="T38" fmla="*/ 143874 w 1430"/>
                <a:gd name="T39" fmla="*/ 480964 h 1431"/>
                <a:gd name="T40" fmla="*/ 149269 w 1430"/>
                <a:gd name="T41" fmla="*/ 491060 h 1431"/>
                <a:gd name="T42" fmla="*/ 215452 w 1430"/>
                <a:gd name="T43" fmla="*/ 512692 h 1431"/>
                <a:gd name="T44" fmla="*/ 230918 w 1430"/>
                <a:gd name="T45" fmla="*/ 464740 h 1431"/>
                <a:gd name="T46" fmla="*/ 261851 w 1430"/>
                <a:gd name="T47" fmla="*/ 466543 h 1431"/>
                <a:gd name="T48" fmla="*/ 272282 w 1430"/>
                <a:gd name="T49" fmla="*/ 515576 h 1431"/>
                <a:gd name="T50" fmla="*/ 340262 w 1430"/>
                <a:gd name="T51" fmla="*/ 500794 h 1431"/>
                <a:gd name="T52" fmla="*/ 346377 w 1430"/>
                <a:gd name="T53" fmla="*/ 491781 h 1431"/>
                <a:gd name="T54" fmla="*/ 337745 w 1430"/>
                <a:gd name="T55" fmla="*/ 450318 h 1431"/>
                <a:gd name="T56" fmla="*/ 393496 w 1430"/>
                <a:gd name="T57" fmla="*/ 467264 h 1431"/>
                <a:gd name="T58" fmla="*/ 404646 w 1430"/>
                <a:gd name="T59" fmla="*/ 467985 h 1431"/>
                <a:gd name="T60" fmla="*/ 456441 w 1430"/>
                <a:gd name="T61" fmla="*/ 421475 h 1431"/>
                <a:gd name="T62" fmla="*/ 422990 w 1430"/>
                <a:gd name="T63" fmla="*/ 383978 h 1431"/>
                <a:gd name="T64" fmla="*/ 439895 w 1430"/>
                <a:gd name="T65" fmla="*/ 358019 h 1431"/>
                <a:gd name="T66" fmla="*/ 487374 w 1430"/>
                <a:gd name="T67" fmla="*/ 373523 h 1431"/>
                <a:gd name="T68" fmla="*/ 508955 w 1430"/>
                <a:gd name="T69" fmla="*/ 306822 h 1431"/>
                <a:gd name="T70" fmla="*/ 503559 w 1430"/>
                <a:gd name="T71" fmla="*/ 297087 h 1431"/>
                <a:gd name="T72" fmla="*/ 463634 w 1430"/>
                <a:gd name="T73" fmla="*/ 284108 h 1431"/>
                <a:gd name="T74" fmla="*/ 506437 w 1430"/>
                <a:gd name="T75" fmla="*/ 244088 h 1431"/>
                <a:gd name="T76" fmla="*/ 512552 w 1430"/>
                <a:gd name="T77" fmla="*/ 234713 h 1431"/>
                <a:gd name="T78" fmla="*/ 498164 w 1430"/>
                <a:gd name="T79" fmla="*/ 166210 h 1431"/>
                <a:gd name="T80" fmla="*/ 448887 w 1430"/>
                <a:gd name="T81" fmla="*/ 177027 h 1431"/>
                <a:gd name="T82" fmla="*/ 434860 w 1430"/>
                <a:gd name="T83" fmla="*/ 149265 h 1431"/>
                <a:gd name="T84" fmla="*/ 471907 w 1430"/>
                <a:gd name="T85" fmla="*/ 115374 h 1431"/>
                <a:gd name="T86" fmla="*/ 425508 w 1430"/>
                <a:gd name="T87" fmla="*/ 63816 h 1431"/>
                <a:gd name="T88" fmla="*/ 414357 w 1430"/>
                <a:gd name="T89" fmla="*/ 63095 h 1431"/>
                <a:gd name="T90" fmla="*/ 383065 w 1430"/>
                <a:gd name="T91" fmla="*/ 91578 h 1431"/>
                <a:gd name="T92" fmla="*/ 370116 w 1430"/>
                <a:gd name="T93" fmla="*/ 34612 h 1431"/>
                <a:gd name="T94" fmla="*/ 365081 w 1430"/>
                <a:gd name="T95" fmla="*/ 24517 h 1431"/>
                <a:gd name="T96" fmla="*/ 298539 w 1430"/>
                <a:gd name="T97" fmla="*/ 2884 h 1431"/>
                <a:gd name="T98" fmla="*/ 283072 w 1430"/>
                <a:gd name="T99" fmla="*/ 50476 h 1431"/>
                <a:gd name="T100" fmla="*/ 252139 w 1430"/>
                <a:gd name="T101" fmla="*/ 48673 h 1431"/>
                <a:gd name="T102" fmla="*/ 241709 w 1430"/>
                <a:gd name="T103" fmla="*/ 0 h 1431"/>
                <a:gd name="T104" fmla="*/ 173728 w 1430"/>
                <a:gd name="T105" fmla="*/ 14422 h 1431"/>
                <a:gd name="T106" fmla="*/ 167613 w 1430"/>
                <a:gd name="T107" fmla="*/ 23796 h 1431"/>
                <a:gd name="T108" fmla="*/ 176605 w 1430"/>
                <a:gd name="T109" fmla="*/ 65258 h 1431"/>
                <a:gd name="T110" fmla="*/ 120495 w 1430"/>
                <a:gd name="T111" fmla="*/ 47952 h 1431"/>
                <a:gd name="T112" fmla="*/ 109344 w 1430"/>
                <a:gd name="T113" fmla="*/ 47231 h 1431"/>
                <a:gd name="T114" fmla="*/ 57550 w 1430"/>
                <a:gd name="T115" fmla="*/ 94102 h 1431"/>
                <a:gd name="T116" fmla="*/ 91360 w 1430"/>
                <a:gd name="T117" fmla="*/ 131238 h 14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cubicBezTo>
                    <a:pt x="974" y="654"/>
                    <a:pt x="966" y="802"/>
                    <a:pt x="871" y="888"/>
                  </a:cubicBezTo>
                  <a:cubicBezTo>
                    <a:pt x="775" y="973"/>
                    <a:pt x="628" y="966"/>
                    <a:pt x="542" y="871"/>
                  </a:cubicBez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" name="Freeform 15">
              <a:extLst>
                <a:ext uri="{FF2B5EF4-FFF2-40B4-BE49-F238E27FC236}">
                  <a16:creationId xmlns="" xmlns:a16="http://schemas.microsoft.com/office/drawing/2014/main" id="{0156116F-807C-0D4F-92EE-272A458BD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3254" y="4224517"/>
              <a:ext cx="769922" cy="769921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9" name="Freeform 16">
              <a:extLst>
                <a:ext uri="{FF2B5EF4-FFF2-40B4-BE49-F238E27FC236}">
                  <a16:creationId xmlns="" xmlns:a16="http://schemas.microsoft.com/office/drawing/2014/main" id="{2769AB99-12AC-594E-BE43-28AFB8722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7848" y="3217694"/>
              <a:ext cx="769923" cy="769922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0" name="Freeform 21">
              <a:extLst>
                <a:ext uri="{FF2B5EF4-FFF2-40B4-BE49-F238E27FC236}">
                  <a16:creationId xmlns="" xmlns:a16="http://schemas.microsoft.com/office/drawing/2014/main" id="{6234223E-12B7-2A49-897F-56DD4D99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9955" y="232788"/>
              <a:ext cx="1030600" cy="1030569"/>
            </a:xfrm>
            <a:custGeom>
              <a:avLst/>
              <a:gdLst>
                <a:gd name="T0" fmla="*/ 498300 w 1918"/>
                <a:gd name="T1" fmla="*/ 345282 h 1918"/>
                <a:gd name="T2" fmla="*/ 343481 w 1918"/>
                <a:gd name="T3" fmla="*/ 500100 h 1918"/>
                <a:gd name="T4" fmla="*/ 188303 w 1918"/>
                <a:gd name="T5" fmla="*/ 345282 h 1918"/>
                <a:gd name="T6" fmla="*/ 343481 w 1918"/>
                <a:gd name="T7" fmla="*/ 190103 h 1918"/>
                <a:gd name="T8" fmla="*/ 679402 w 1918"/>
                <a:gd name="T9" fmla="*/ 421611 h 1918"/>
                <a:gd name="T10" fmla="*/ 690203 w 1918"/>
                <a:gd name="T11" fmla="*/ 410809 h 1918"/>
                <a:gd name="T12" fmla="*/ 690203 w 1918"/>
                <a:gd name="T13" fmla="*/ 272193 h 1918"/>
                <a:gd name="T14" fmla="*/ 592631 w 1918"/>
                <a:gd name="T15" fmla="*/ 272193 h 1918"/>
                <a:gd name="T16" fmla="*/ 571749 w 1918"/>
                <a:gd name="T17" fmla="*/ 221787 h 1918"/>
                <a:gd name="T18" fmla="*/ 640517 w 1918"/>
                <a:gd name="T19" fmla="*/ 152658 h 1918"/>
                <a:gd name="T20" fmla="*/ 542945 w 1918"/>
                <a:gd name="T21" fmla="*/ 54727 h 1918"/>
                <a:gd name="T22" fmla="*/ 527463 w 1918"/>
                <a:gd name="T23" fmla="*/ 54727 h 1918"/>
                <a:gd name="T24" fmla="*/ 465896 w 1918"/>
                <a:gd name="T25" fmla="*/ 116294 h 1918"/>
                <a:gd name="T26" fmla="*/ 418010 w 1918"/>
                <a:gd name="T27" fmla="*/ 10801 h 1918"/>
                <a:gd name="T28" fmla="*/ 406849 w 1918"/>
                <a:gd name="T29" fmla="*/ 0 h 1918"/>
                <a:gd name="T30" fmla="*/ 268592 w 1918"/>
                <a:gd name="T31" fmla="*/ 0 h 1918"/>
                <a:gd name="T32" fmla="*/ 268592 w 1918"/>
                <a:gd name="T33" fmla="*/ 96492 h 1918"/>
                <a:gd name="T34" fmla="*/ 223227 w 1918"/>
                <a:gd name="T35" fmla="*/ 114854 h 1918"/>
                <a:gd name="T36" fmla="*/ 155179 w 1918"/>
                <a:gd name="T37" fmla="*/ 46806 h 1918"/>
                <a:gd name="T38" fmla="*/ 57247 w 1918"/>
                <a:gd name="T39" fmla="*/ 144737 h 1918"/>
                <a:gd name="T40" fmla="*/ 57247 w 1918"/>
                <a:gd name="T41" fmla="*/ 160219 h 1918"/>
                <a:gd name="T42" fmla="*/ 116294 w 1918"/>
                <a:gd name="T43" fmla="*/ 219266 h 1918"/>
                <a:gd name="T44" fmla="*/ 11161 w 1918"/>
                <a:gd name="T45" fmla="*/ 268232 h 1918"/>
                <a:gd name="T46" fmla="*/ 0 w 1918"/>
                <a:gd name="T47" fmla="*/ 279394 h 1918"/>
                <a:gd name="T48" fmla="*/ 0 w 1918"/>
                <a:gd name="T49" fmla="*/ 418010 h 1918"/>
                <a:gd name="T50" fmla="*/ 94331 w 1918"/>
                <a:gd name="T51" fmla="*/ 418010 h 1918"/>
                <a:gd name="T52" fmla="*/ 116294 w 1918"/>
                <a:gd name="T53" fmla="*/ 470937 h 1918"/>
                <a:gd name="T54" fmla="*/ 49326 w 1918"/>
                <a:gd name="T55" fmla="*/ 537545 h 1918"/>
                <a:gd name="T56" fmla="*/ 147618 w 1918"/>
                <a:gd name="T57" fmla="*/ 635476 h 1918"/>
                <a:gd name="T58" fmla="*/ 163100 w 1918"/>
                <a:gd name="T59" fmla="*/ 635476 h 1918"/>
                <a:gd name="T60" fmla="*/ 223227 w 1918"/>
                <a:gd name="T61" fmla="*/ 575349 h 1918"/>
                <a:gd name="T62" fmla="*/ 272193 w 1918"/>
                <a:gd name="T63" fmla="*/ 679402 h 1918"/>
                <a:gd name="T64" fmla="*/ 282994 w 1918"/>
                <a:gd name="T65" fmla="*/ 690203 h 1918"/>
                <a:gd name="T66" fmla="*/ 421611 w 1918"/>
                <a:gd name="T67" fmla="*/ 690203 h 1918"/>
                <a:gd name="T68" fmla="*/ 421611 w 1918"/>
                <a:gd name="T69" fmla="*/ 592631 h 1918"/>
                <a:gd name="T70" fmla="*/ 465896 w 1918"/>
                <a:gd name="T71" fmla="*/ 573909 h 1918"/>
                <a:gd name="T72" fmla="*/ 535024 w 1918"/>
                <a:gd name="T73" fmla="*/ 643397 h 1918"/>
                <a:gd name="T74" fmla="*/ 632956 w 1918"/>
                <a:gd name="T75" fmla="*/ 545106 h 1918"/>
                <a:gd name="T76" fmla="*/ 632956 w 1918"/>
                <a:gd name="T77" fmla="*/ 529624 h 1918"/>
                <a:gd name="T78" fmla="*/ 571749 w 1918"/>
                <a:gd name="T79" fmla="*/ 468416 h 1918"/>
                <a:gd name="T80" fmla="*/ 679402 w 1918"/>
                <a:gd name="T81" fmla="*/ 421611 h 191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cubicBezTo>
                    <a:pt x="716" y="1389"/>
                    <a:pt x="523" y="1196"/>
                    <a:pt x="523" y="959"/>
                  </a:cubicBezTo>
                  <a:cubicBezTo>
                    <a:pt x="523" y="721"/>
                    <a:pt x="716" y="528"/>
                    <a:pt x="954" y="528"/>
                  </a:cubicBez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25">
              <a:extLst>
                <a:ext uri="{FF2B5EF4-FFF2-40B4-BE49-F238E27FC236}">
                  <a16:creationId xmlns="" xmlns:a16="http://schemas.microsoft.com/office/drawing/2014/main" id="{C133A8C6-BA63-674E-BC51-82922466C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6518" y="3118197"/>
              <a:ext cx="352981" cy="352981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2" name="Freeform 31">
              <a:extLst>
                <a:ext uri="{FF2B5EF4-FFF2-40B4-BE49-F238E27FC236}">
                  <a16:creationId xmlns="" xmlns:a16="http://schemas.microsoft.com/office/drawing/2014/main" id="{74C6CA2F-C022-A841-9DE0-351B02F6E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4194" y="3295871"/>
              <a:ext cx="942859" cy="942859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3" name="Freeform 32">
              <a:extLst>
                <a:ext uri="{FF2B5EF4-FFF2-40B4-BE49-F238E27FC236}">
                  <a16:creationId xmlns="" xmlns:a16="http://schemas.microsoft.com/office/drawing/2014/main" id="{9B34FF71-FA57-9D45-BF16-F42AE12D6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92" y="6107863"/>
              <a:ext cx="331659" cy="33165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4" name="Freeform 33">
              <a:extLst>
                <a:ext uri="{FF2B5EF4-FFF2-40B4-BE49-F238E27FC236}">
                  <a16:creationId xmlns="" xmlns:a16="http://schemas.microsoft.com/office/drawing/2014/main" id="{5192E98D-ED12-AA4B-A3B1-85D3E00A1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909" y="4937582"/>
              <a:ext cx="438263" cy="440633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5" name="Freeform 34">
              <a:extLst>
                <a:ext uri="{FF2B5EF4-FFF2-40B4-BE49-F238E27FC236}">
                  <a16:creationId xmlns="" xmlns:a16="http://schemas.microsoft.com/office/drawing/2014/main" id="{74063687-D067-7640-8406-64575D41B0A8}"/>
                </a:ext>
              </a:extLst>
            </p:cNvPr>
            <p:cNvSpPr/>
            <p:nvPr userDrawn="1"/>
          </p:nvSpPr>
          <p:spPr>
            <a:xfrm>
              <a:off x="11256428" y="2227456"/>
              <a:ext cx="935572" cy="1766730"/>
            </a:xfrm>
            <a:custGeom>
              <a:avLst/>
              <a:gdLst>
                <a:gd name="connsiteX0" fmla="*/ 757400 w 935572"/>
                <a:gd name="connsiteY0" fmla="*/ 0 h 1766730"/>
                <a:gd name="connsiteX1" fmla="*/ 935572 w 935572"/>
                <a:gd name="connsiteY1" fmla="*/ 0 h 1766730"/>
                <a:gd name="connsiteX2" fmla="*/ 935572 w 935572"/>
                <a:gd name="connsiteY2" fmla="*/ 510132 h 1766730"/>
                <a:gd name="connsiteX3" fmla="*/ 883634 w 935572"/>
                <a:gd name="connsiteY3" fmla="*/ 504780 h 1766730"/>
                <a:gd name="connsiteX4" fmla="*/ 504933 w 935572"/>
                <a:gd name="connsiteY4" fmla="*/ 883365 h 1766730"/>
                <a:gd name="connsiteX5" fmla="*/ 883634 w 935572"/>
                <a:gd name="connsiteY5" fmla="*/ 1261950 h 1766730"/>
                <a:gd name="connsiteX6" fmla="*/ 935572 w 935572"/>
                <a:gd name="connsiteY6" fmla="*/ 1256614 h 1766730"/>
                <a:gd name="connsiteX7" fmla="*/ 935572 w 935572"/>
                <a:gd name="connsiteY7" fmla="*/ 1766730 h 1766730"/>
                <a:gd name="connsiteX8" fmla="*/ 757400 w 935572"/>
                <a:gd name="connsiteY8" fmla="*/ 1766730 h 1766730"/>
                <a:gd name="connsiteX9" fmla="*/ 757400 w 935572"/>
                <a:gd name="connsiteY9" fmla="*/ 1501452 h 1766730"/>
                <a:gd name="connsiteX10" fmla="*/ 543609 w 935572"/>
                <a:gd name="connsiteY10" fmla="*/ 1414458 h 1766730"/>
                <a:gd name="connsiteX11" fmla="*/ 354528 w 935572"/>
                <a:gd name="connsiteY11" fmla="*/ 1603482 h 1766730"/>
                <a:gd name="connsiteX12" fmla="*/ 175652 w 935572"/>
                <a:gd name="connsiteY12" fmla="*/ 1424661 h 1766730"/>
                <a:gd name="connsiteX13" fmla="*/ 362585 w 935572"/>
                <a:gd name="connsiteY13" fmla="*/ 1238859 h 1766730"/>
                <a:gd name="connsiteX14" fmla="*/ 265359 w 935572"/>
                <a:gd name="connsiteY14" fmla="*/ 1009560 h 1766730"/>
                <a:gd name="connsiteX15" fmla="*/ 0 w 935572"/>
                <a:gd name="connsiteY15" fmla="*/ 1009560 h 1766730"/>
                <a:gd name="connsiteX16" fmla="*/ 0 w 935572"/>
                <a:gd name="connsiteY16" fmla="*/ 757170 h 1766730"/>
                <a:gd name="connsiteX17" fmla="*/ 265359 w 935572"/>
                <a:gd name="connsiteY17" fmla="*/ 757170 h 1766730"/>
                <a:gd name="connsiteX18" fmla="*/ 357214 w 935572"/>
                <a:gd name="connsiteY18" fmla="*/ 535926 h 1766730"/>
                <a:gd name="connsiteX19" fmla="*/ 175652 w 935572"/>
                <a:gd name="connsiteY19" fmla="*/ 354420 h 1766730"/>
                <a:gd name="connsiteX20" fmla="*/ 354528 w 935572"/>
                <a:gd name="connsiteY20" fmla="*/ 176136 h 1766730"/>
                <a:gd name="connsiteX21" fmla="*/ 536089 w 935572"/>
                <a:gd name="connsiteY21" fmla="*/ 357642 h 1766730"/>
                <a:gd name="connsiteX22" fmla="*/ 757400 w 935572"/>
                <a:gd name="connsiteY22" fmla="*/ 265278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5572" h="1766730">
                  <a:moveTo>
                    <a:pt x="757400" y="0"/>
                  </a:moveTo>
                  <a:lnTo>
                    <a:pt x="935572" y="0"/>
                  </a:lnTo>
                  <a:lnTo>
                    <a:pt x="935572" y="510132"/>
                  </a:lnTo>
                  <a:lnTo>
                    <a:pt x="883634" y="504780"/>
                  </a:lnTo>
                  <a:cubicBezTo>
                    <a:pt x="674677" y="505317"/>
                    <a:pt x="505471" y="674472"/>
                    <a:pt x="504933" y="883365"/>
                  </a:cubicBezTo>
                  <a:cubicBezTo>
                    <a:pt x="505471" y="1092258"/>
                    <a:pt x="674677" y="1261413"/>
                    <a:pt x="883634" y="1261950"/>
                  </a:cubicBezTo>
                  <a:lnTo>
                    <a:pt x="935572" y="1256614"/>
                  </a:lnTo>
                  <a:lnTo>
                    <a:pt x="935572" y="1766730"/>
                  </a:lnTo>
                  <a:lnTo>
                    <a:pt x="757400" y="1766730"/>
                  </a:lnTo>
                  <a:lnTo>
                    <a:pt x="757400" y="1501452"/>
                  </a:lnTo>
                  <a:cubicBezTo>
                    <a:pt x="680049" y="1485879"/>
                    <a:pt x="608069" y="1455807"/>
                    <a:pt x="543609" y="1414458"/>
                  </a:cubicBezTo>
                  <a:lnTo>
                    <a:pt x="354528" y="1603482"/>
                  </a:lnTo>
                  <a:lnTo>
                    <a:pt x="175652" y="1424661"/>
                  </a:lnTo>
                  <a:lnTo>
                    <a:pt x="362585" y="1238859"/>
                  </a:lnTo>
                  <a:cubicBezTo>
                    <a:pt x="315852" y="1170660"/>
                    <a:pt x="282011" y="1093332"/>
                    <a:pt x="265359" y="1009560"/>
                  </a:cubicBezTo>
                  <a:lnTo>
                    <a:pt x="0" y="1009560"/>
                  </a:lnTo>
                  <a:lnTo>
                    <a:pt x="0" y="757170"/>
                  </a:lnTo>
                  <a:lnTo>
                    <a:pt x="265359" y="757170"/>
                  </a:lnTo>
                  <a:cubicBezTo>
                    <a:pt x="281474" y="677157"/>
                    <a:pt x="313703" y="601977"/>
                    <a:pt x="357214" y="535926"/>
                  </a:cubicBezTo>
                  <a:lnTo>
                    <a:pt x="175652" y="354420"/>
                  </a:lnTo>
                  <a:lnTo>
                    <a:pt x="354528" y="176136"/>
                  </a:lnTo>
                  <a:lnTo>
                    <a:pt x="536089" y="357642"/>
                  </a:lnTo>
                  <a:cubicBezTo>
                    <a:pt x="602160" y="313608"/>
                    <a:pt x="676826" y="281925"/>
                    <a:pt x="757400" y="265278"/>
                  </a:cubicBez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Freeform 35">
              <a:extLst>
                <a:ext uri="{FF2B5EF4-FFF2-40B4-BE49-F238E27FC236}">
                  <a16:creationId xmlns="" xmlns:a16="http://schemas.microsoft.com/office/drawing/2014/main" id="{AAEA66AB-09D9-144D-9CBA-10216B381C5F}"/>
                </a:ext>
              </a:extLst>
            </p:cNvPr>
            <p:cNvSpPr/>
            <p:nvPr userDrawn="1"/>
          </p:nvSpPr>
          <p:spPr>
            <a:xfrm>
              <a:off x="11280118" y="-29277"/>
              <a:ext cx="911882" cy="2175272"/>
            </a:xfrm>
            <a:custGeom>
              <a:avLst/>
              <a:gdLst>
                <a:gd name="connsiteX0" fmla="*/ 911882 w 911882"/>
                <a:gd name="connsiteY0" fmla="*/ 877835 h 2175272"/>
                <a:gd name="connsiteX1" fmla="*/ 911882 w 911882"/>
                <a:gd name="connsiteY1" fmla="*/ 1297437 h 2175272"/>
                <a:gd name="connsiteX2" fmla="*/ 893392 w 911882"/>
                <a:gd name="connsiteY2" fmla="*/ 1274931 h 2175272"/>
                <a:gd name="connsiteX3" fmla="*/ 836446 w 911882"/>
                <a:gd name="connsiteY3" fmla="*/ 1087636 h 2175272"/>
                <a:gd name="connsiteX4" fmla="*/ 893392 w 911882"/>
                <a:gd name="connsiteY4" fmla="*/ 900341 h 2175272"/>
                <a:gd name="connsiteX5" fmla="*/ 712716 w 911882"/>
                <a:gd name="connsiteY5" fmla="*/ 0 h 2175272"/>
                <a:gd name="connsiteX6" fmla="*/ 828815 w 911882"/>
                <a:gd name="connsiteY6" fmla="*/ 200439 h 2175272"/>
                <a:gd name="connsiteX7" fmla="*/ 911882 w 911882"/>
                <a:gd name="connsiteY7" fmla="*/ 173451 h 2175272"/>
                <a:gd name="connsiteX8" fmla="*/ 911882 w 911882"/>
                <a:gd name="connsiteY8" fmla="*/ 482434 h 2175272"/>
                <a:gd name="connsiteX9" fmla="*/ 803325 w 911882"/>
                <a:gd name="connsiteY9" fmla="*/ 541350 h 2175272"/>
                <a:gd name="connsiteX10" fmla="*/ 512769 w 911882"/>
                <a:gd name="connsiteY10" fmla="*/ 1087636 h 2175272"/>
                <a:gd name="connsiteX11" fmla="*/ 803325 w 911882"/>
                <a:gd name="connsiteY11" fmla="*/ 1634431 h 2175272"/>
                <a:gd name="connsiteX12" fmla="*/ 911882 w 911882"/>
                <a:gd name="connsiteY12" fmla="*/ 1693367 h 2175272"/>
                <a:gd name="connsiteX13" fmla="*/ 911882 w 911882"/>
                <a:gd name="connsiteY13" fmla="*/ 2001995 h 2175272"/>
                <a:gd name="connsiteX14" fmla="*/ 828815 w 911882"/>
                <a:gd name="connsiteY14" fmla="*/ 1974834 h 2175272"/>
                <a:gd name="connsiteX15" fmla="*/ 712716 w 911882"/>
                <a:gd name="connsiteY15" fmla="*/ 2175272 h 2175272"/>
                <a:gd name="connsiteX16" fmla="*/ 459020 w 911882"/>
                <a:gd name="connsiteY16" fmla="*/ 2029107 h 2175272"/>
                <a:gd name="connsiteX17" fmla="*/ 575118 w 911882"/>
                <a:gd name="connsiteY17" fmla="*/ 1828669 h 2175272"/>
                <a:gd name="connsiteX18" fmla="*/ 431070 w 911882"/>
                <a:gd name="connsiteY18" fmla="*/ 1684654 h 2175272"/>
                <a:gd name="connsiteX19" fmla="*/ 230047 w 911882"/>
                <a:gd name="connsiteY19" fmla="*/ 1800726 h 2175272"/>
                <a:gd name="connsiteX20" fmla="*/ 83849 w 911882"/>
                <a:gd name="connsiteY20" fmla="*/ 1546549 h 2175272"/>
                <a:gd name="connsiteX21" fmla="*/ 284871 w 911882"/>
                <a:gd name="connsiteY21" fmla="*/ 1431016 h 2175272"/>
                <a:gd name="connsiteX22" fmla="*/ 232198 w 911882"/>
                <a:gd name="connsiteY22" fmla="*/ 1234338 h 2175272"/>
                <a:gd name="connsiteX23" fmla="*/ 0 w 911882"/>
                <a:gd name="connsiteY23" fmla="*/ 1234338 h 2175272"/>
                <a:gd name="connsiteX24" fmla="*/ 0 w 911882"/>
                <a:gd name="connsiteY24" fmla="*/ 941471 h 2175272"/>
                <a:gd name="connsiteX25" fmla="*/ 232198 w 911882"/>
                <a:gd name="connsiteY25" fmla="*/ 941471 h 2175272"/>
                <a:gd name="connsiteX26" fmla="*/ 284871 w 911882"/>
                <a:gd name="connsiteY26" fmla="*/ 744795 h 2175272"/>
                <a:gd name="connsiteX27" fmla="*/ 83849 w 911882"/>
                <a:gd name="connsiteY27" fmla="*/ 628723 h 2175272"/>
                <a:gd name="connsiteX28" fmla="*/ 230047 w 911882"/>
                <a:gd name="connsiteY28" fmla="*/ 375083 h 2175272"/>
                <a:gd name="connsiteX29" fmla="*/ 431070 w 911882"/>
                <a:gd name="connsiteY29" fmla="*/ 490618 h 2175272"/>
                <a:gd name="connsiteX30" fmla="*/ 574581 w 911882"/>
                <a:gd name="connsiteY30" fmla="*/ 346603 h 2175272"/>
                <a:gd name="connsiteX31" fmla="*/ 459020 w 911882"/>
                <a:gd name="connsiteY31" fmla="*/ 146165 h 217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882" h="2175272">
                  <a:moveTo>
                    <a:pt x="911882" y="877835"/>
                  </a:moveTo>
                  <a:lnTo>
                    <a:pt x="911882" y="1297437"/>
                  </a:lnTo>
                  <a:lnTo>
                    <a:pt x="893392" y="1274931"/>
                  </a:lnTo>
                  <a:cubicBezTo>
                    <a:pt x="857428" y="1221461"/>
                    <a:pt x="836446" y="1157006"/>
                    <a:pt x="836446" y="1087636"/>
                  </a:cubicBezTo>
                  <a:cubicBezTo>
                    <a:pt x="836446" y="1018266"/>
                    <a:pt x="857428" y="953812"/>
                    <a:pt x="893392" y="900341"/>
                  </a:cubicBezTo>
                  <a:close/>
                  <a:moveTo>
                    <a:pt x="712716" y="0"/>
                  </a:moveTo>
                  <a:lnTo>
                    <a:pt x="828815" y="200439"/>
                  </a:lnTo>
                  <a:lnTo>
                    <a:pt x="911882" y="173451"/>
                  </a:lnTo>
                  <a:lnTo>
                    <a:pt x="911882" y="482434"/>
                  </a:lnTo>
                  <a:lnTo>
                    <a:pt x="803325" y="541350"/>
                  </a:lnTo>
                  <a:cubicBezTo>
                    <a:pt x="628036" y="659755"/>
                    <a:pt x="512769" y="860262"/>
                    <a:pt x="512769" y="1087636"/>
                  </a:cubicBezTo>
                  <a:cubicBezTo>
                    <a:pt x="512769" y="1315346"/>
                    <a:pt x="628036" y="1515978"/>
                    <a:pt x="803325" y="1634431"/>
                  </a:cubicBezTo>
                  <a:lnTo>
                    <a:pt x="911882" y="1693367"/>
                  </a:lnTo>
                  <a:lnTo>
                    <a:pt x="911882" y="2001995"/>
                  </a:lnTo>
                  <a:lnTo>
                    <a:pt x="828815" y="1974834"/>
                  </a:lnTo>
                  <a:lnTo>
                    <a:pt x="712716" y="2175272"/>
                  </a:lnTo>
                  <a:lnTo>
                    <a:pt x="459020" y="2029107"/>
                  </a:lnTo>
                  <a:lnTo>
                    <a:pt x="575118" y="1828669"/>
                  </a:lnTo>
                  <a:cubicBezTo>
                    <a:pt x="521907" y="1785679"/>
                    <a:pt x="473532" y="1737854"/>
                    <a:pt x="431070" y="1684654"/>
                  </a:cubicBezTo>
                  <a:lnTo>
                    <a:pt x="230047" y="1800726"/>
                  </a:lnTo>
                  <a:lnTo>
                    <a:pt x="83849" y="1546549"/>
                  </a:lnTo>
                  <a:lnTo>
                    <a:pt x="284871" y="1431016"/>
                  </a:lnTo>
                  <a:cubicBezTo>
                    <a:pt x="260685" y="1368143"/>
                    <a:pt x="242948" y="1302584"/>
                    <a:pt x="232198" y="1234338"/>
                  </a:cubicBezTo>
                  <a:lnTo>
                    <a:pt x="0" y="1234338"/>
                  </a:lnTo>
                  <a:lnTo>
                    <a:pt x="0" y="941471"/>
                  </a:lnTo>
                  <a:lnTo>
                    <a:pt x="232198" y="941471"/>
                  </a:lnTo>
                  <a:cubicBezTo>
                    <a:pt x="242948" y="873226"/>
                    <a:pt x="260685" y="807130"/>
                    <a:pt x="284871" y="744795"/>
                  </a:cubicBezTo>
                  <a:lnTo>
                    <a:pt x="83849" y="628723"/>
                  </a:lnTo>
                  <a:lnTo>
                    <a:pt x="230047" y="375083"/>
                  </a:lnTo>
                  <a:lnTo>
                    <a:pt x="431070" y="490618"/>
                  </a:lnTo>
                  <a:cubicBezTo>
                    <a:pt x="473532" y="437955"/>
                    <a:pt x="521907" y="389593"/>
                    <a:pt x="574581" y="346603"/>
                  </a:cubicBezTo>
                  <a:lnTo>
                    <a:pt x="459020" y="146165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Freeform 36">
              <a:extLst>
                <a:ext uri="{FF2B5EF4-FFF2-40B4-BE49-F238E27FC236}">
                  <a16:creationId xmlns="" xmlns:a16="http://schemas.microsoft.com/office/drawing/2014/main" id="{6EDD8CF5-EE5A-194B-A1A3-6F050BDBED1F}"/>
                </a:ext>
              </a:extLst>
            </p:cNvPr>
            <p:cNvSpPr/>
            <p:nvPr userDrawn="1"/>
          </p:nvSpPr>
          <p:spPr>
            <a:xfrm>
              <a:off x="12047672" y="5608394"/>
              <a:ext cx="144328" cy="697004"/>
            </a:xfrm>
            <a:custGeom>
              <a:avLst/>
              <a:gdLst>
                <a:gd name="connsiteX0" fmla="*/ 144328 w 144328"/>
                <a:gd name="connsiteY0" fmla="*/ 550545 h 697004"/>
                <a:gd name="connsiteX1" fmla="*/ 144328 w 144328"/>
                <a:gd name="connsiteY1" fmla="*/ 697004 h 697004"/>
                <a:gd name="connsiteX2" fmla="*/ 82099 w 144328"/>
                <a:gd name="connsiteY2" fmla="*/ 634775 h 697004"/>
                <a:gd name="connsiteX3" fmla="*/ 70830 w 144328"/>
                <a:gd name="connsiteY3" fmla="*/ 624043 h 697004"/>
                <a:gd name="connsiteX4" fmla="*/ 82099 w 144328"/>
                <a:gd name="connsiteY4" fmla="*/ 612774 h 697004"/>
                <a:gd name="connsiteX5" fmla="*/ 144328 w 144328"/>
                <a:gd name="connsiteY5" fmla="*/ 220513 h 697004"/>
                <a:gd name="connsiteX6" fmla="*/ 144328 w 144328"/>
                <a:gd name="connsiteY6" fmla="*/ 475914 h 697004"/>
                <a:gd name="connsiteX7" fmla="*/ 134685 w 144328"/>
                <a:gd name="connsiteY7" fmla="*/ 452869 h 697004"/>
                <a:gd name="connsiteX8" fmla="*/ 16098 w 144328"/>
                <a:gd name="connsiteY8" fmla="*/ 452869 h 697004"/>
                <a:gd name="connsiteX9" fmla="*/ 0 w 144328"/>
                <a:gd name="connsiteY9" fmla="*/ 452869 h 697004"/>
                <a:gd name="connsiteX10" fmla="*/ 0 w 144328"/>
                <a:gd name="connsiteY10" fmla="*/ 437308 h 697004"/>
                <a:gd name="connsiteX11" fmla="*/ 0 w 144328"/>
                <a:gd name="connsiteY11" fmla="*/ 254329 h 697004"/>
                <a:gd name="connsiteX12" fmla="*/ 0 w 144328"/>
                <a:gd name="connsiteY12" fmla="*/ 239305 h 697004"/>
                <a:gd name="connsiteX13" fmla="*/ 16098 w 144328"/>
                <a:gd name="connsiteY13" fmla="*/ 239305 h 697004"/>
                <a:gd name="connsiteX14" fmla="*/ 136295 w 144328"/>
                <a:gd name="connsiteY14" fmla="*/ 239305 h 697004"/>
                <a:gd name="connsiteX15" fmla="*/ 144328 w 144328"/>
                <a:gd name="connsiteY15" fmla="*/ 0 h 697004"/>
                <a:gd name="connsiteX16" fmla="*/ 144328 w 144328"/>
                <a:gd name="connsiteY16" fmla="*/ 146854 h 697004"/>
                <a:gd name="connsiteX17" fmla="*/ 82099 w 144328"/>
                <a:gd name="connsiteY17" fmla="*/ 84229 h 697004"/>
                <a:gd name="connsiteX18" fmla="*/ 70830 w 144328"/>
                <a:gd name="connsiteY18" fmla="*/ 73497 h 697004"/>
                <a:gd name="connsiteX19" fmla="*/ 82099 w 144328"/>
                <a:gd name="connsiteY19" fmla="*/ 62229 h 69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4328" h="697004">
                  <a:moveTo>
                    <a:pt x="144328" y="550545"/>
                  </a:moveTo>
                  <a:lnTo>
                    <a:pt x="144328" y="697004"/>
                  </a:lnTo>
                  <a:lnTo>
                    <a:pt x="82099" y="634775"/>
                  </a:lnTo>
                  <a:lnTo>
                    <a:pt x="70830" y="624043"/>
                  </a:lnTo>
                  <a:lnTo>
                    <a:pt x="82099" y="612774"/>
                  </a:lnTo>
                  <a:close/>
                  <a:moveTo>
                    <a:pt x="144328" y="220513"/>
                  </a:moveTo>
                  <a:lnTo>
                    <a:pt x="144328" y="475914"/>
                  </a:lnTo>
                  <a:lnTo>
                    <a:pt x="134685" y="452869"/>
                  </a:lnTo>
                  <a:lnTo>
                    <a:pt x="16098" y="452869"/>
                  </a:lnTo>
                  <a:lnTo>
                    <a:pt x="0" y="452869"/>
                  </a:lnTo>
                  <a:lnTo>
                    <a:pt x="0" y="437308"/>
                  </a:lnTo>
                  <a:lnTo>
                    <a:pt x="0" y="254329"/>
                  </a:lnTo>
                  <a:lnTo>
                    <a:pt x="0" y="239305"/>
                  </a:lnTo>
                  <a:lnTo>
                    <a:pt x="16098" y="239305"/>
                  </a:lnTo>
                  <a:lnTo>
                    <a:pt x="136295" y="239305"/>
                  </a:lnTo>
                  <a:close/>
                  <a:moveTo>
                    <a:pt x="144328" y="0"/>
                  </a:moveTo>
                  <a:lnTo>
                    <a:pt x="144328" y="146854"/>
                  </a:lnTo>
                  <a:lnTo>
                    <a:pt x="82099" y="84229"/>
                  </a:lnTo>
                  <a:lnTo>
                    <a:pt x="70830" y="73497"/>
                  </a:lnTo>
                  <a:lnTo>
                    <a:pt x="82099" y="6222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Freeform 37">
              <a:extLst>
                <a:ext uri="{FF2B5EF4-FFF2-40B4-BE49-F238E27FC236}">
                  <a16:creationId xmlns="" xmlns:a16="http://schemas.microsoft.com/office/drawing/2014/main" id="{62E0F383-3636-994A-BE83-212C7CD81769}"/>
                </a:ext>
              </a:extLst>
            </p:cNvPr>
            <p:cNvSpPr/>
            <p:nvPr userDrawn="1"/>
          </p:nvSpPr>
          <p:spPr>
            <a:xfrm>
              <a:off x="10905817" y="3871536"/>
              <a:ext cx="1286183" cy="1766730"/>
            </a:xfrm>
            <a:custGeom>
              <a:avLst/>
              <a:gdLst>
                <a:gd name="connsiteX0" fmla="*/ 883633 w 1286183"/>
                <a:gd name="connsiteY0" fmla="*/ 504934 h 1766730"/>
                <a:gd name="connsiteX1" fmla="*/ 504933 w 1286183"/>
                <a:gd name="connsiteY1" fmla="*/ 883634 h 1766730"/>
                <a:gd name="connsiteX2" fmla="*/ 883633 w 1286183"/>
                <a:gd name="connsiteY2" fmla="*/ 1261259 h 1766730"/>
                <a:gd name="connsiteX3" fmla="*/ 1262334 w 1286183"/>
                <a:gd name="connsiteY3" fmla="*/ 883634 h 1766730"/>
                <a:gd name="connsiteX4" fmla="*/ 883633 w 1286183"/>
                <a:gd name="connsiteY4" fmla="*/ 504934 h 1766730"/>
                <a:gd name="connsiteX5" fmla="*/ 757400 w 1286183"/>
                <a:gd name="connsiteY5" fmla="*/ 0 h 1766730"/>
                <a:gd name="connsiteX6" fmla="*/ 1009867 w 1286183"/>
                <a:gd name="connsiteY6" fmla="*/ 0 h 1766730"/>
                <a:gd name="connsiteX7" fmla="*/ 1009867 w 1286183"/>
                <a:gd name="connsiteY7" fmla="*/ 264822 h 1766730"/>
                <a:gd name="connsiteX8" fmla="*/ 1238698 w 1286183"/>
                <a:gd name="connsiteY8" fmla="*/ 362048 h 1766730"/>
                <a:gd name="connsiteX9" fmla="*/ 1286183 w 1286183"/>
                <a:gd name="connsiteY9" fmla="*/ 314836 h 1766730"/>
                <a:gd name="connsiteX10" fmla="*/ 1286183 w 1286183"/>
                <a:gd name="connsiteY10" fmla="*/ 1464369 h 1766730"/>
                <a:gd name="connsiteX11" fmla="*/ 1231178 w 1286183"/>
                <a:gd name="connsiteY11" fmla="*/ 1409516 h 1766730"/>
                <a:gd name="connsiteX12" fmla="*/ 1009867 w 1286183"/>
                <a:gd name="connsiteY12" fmla="*/ 1501909 h 1766730"/>
                <a:gd name="connsiteX13" fmla="*/ 1009867 w 1286183"/>
                <a:gd name="connsiteY13" fmla="*/ 1766730 h 1766730"/>
                <a:gd name="connsiteX14" fmla="*/ 757400 w 1286183"/>
                <a:gd name="connsiteY14" fmla="*/ 1766730 h 1766730"/>
                <a:gd name="connsiteX15" fmla="*/ 757400 w 1286183"/>
                <a:gd name="connsiteY15" fmla="*/ 1501909 h 1766730"/>
                <a:gd name="connsiteX16" fmla="*/ 543609 w 1286183"/>
                <a:gd name="connsiteY16" fmla="*/ 1414351 h 1766730"/>
                <a:gd name="connsiteX17" fmla="*/ 354528 w 1286183"/>
                <a:gd name="connsiteY17" fmla="*/ 1603432 h 1766730"/>
                <a:gd name="connsiteX18" fmla="*/ 175652 w 1286183"/>
                <a:gd name="connsiteY18" fmla="*/ 1425094 h 1766730"/>
                <a:gd name="connsiteX19" fmla="*/ 362048 w 1286183"/>
                <a:gd name="connsiteY19" fmla="*/ 1238699 h 1766730"/>
                <a:gd name="connsiteX20" fmla="*/ 265359 w 1286183"/>
                <a:gd name="connsiteY20" fmla="*/ 1009330 h 1766730"/>
                <a:gd name="connsiteX21" fmla="*/ 0 w 1286183"/>
                <a:gd name="connsiteY21" fmla="*/ 1009330 h 1766730"/>
                <a:gd name="connsiteX22" fmla="*/ 0 w 1286183"/>
                <a:gd name="connsiteY22" fmla="*/ 757400 h 1766730"/>
                <a:gd name="connsiteX23" fmla="*/ 264821 w 1286183"/>
                <a:gd name="connsiteY23" fmla="*/ 757400 h 1766730"/>
                <a:gd name="connsiteX24" fmla="*/ 357214 w 1286183"/>
                <a:gd name="connsiteY24" fmla="*/ 536089 h 1766730"/>
                <a:gd name="connsiteX25" fmla="*/ 175652 w 1286183"/>
                <a:gd name="connsiteY25" fmla="*/ 354528 h 1766730"/>
                <a:gd name="connsiteX26" fmla="*/ 354528 w 1286183"/>
                <a:gd name="connsiteY26" fmla="*/ 176190 h 1766730"/>
                <a:gd name="connsiteX27" fmla="*/ 535552 w 1286183"/>
                <a:gd name="connsiteY27" fmla="*/ 357214 h 1766730"/>
                <a:gd name="connsiteX28" fmla="*/ 757400 w 1286183"/>
                <a:gd name="connsiteY28" fmla="*/ 264822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86183" h="1766730">
                  <a:moveTo>
                    <a:pt x="883633" y="504934"/>
                  </a:moveTo>
                  <a:cubicBezTo>
                    <a:pt x="674677" y="504934"/>
                    <a:pt x="505471" y="674677"/>
                    <a:pt x="504933" y="883634"/>
                  </a:cubicBezTo>
                  <a:cubicBezTo>
                    <a:pt x="505471" y="1092053"/>
                    <a:pt x="674677" y="1261259"/>
                    <a:pt x="883633" y="1261259"/>
                  </a:cubicBezTo>
                  <a:cubicBezTo>
                    <a:pt x="1092590" y="1261259"/>
                    <a:pt x="1261796" y="1092053"/>
                    <a:pt x="1262334" y="883634"/>
                  </a:cubicBezTo>
                  <a:cubicBezTo>
                    <a:pt x="1261796" y="674677"/>
                    <a:pt x="1092590" y="504934"/>
                    <a:pt x="883633" y="504934"/>
                  </a:cubicBezTo>
                  <a:close/>
                  <a:moveTo>
                    <a:pt x="757400" y="0"/>
                  </a:moveTo>
                  <a:lnTo>
                    <a:pt x="1009867" y="0"/>
                  </a:lnTo>
                  <a:lnTo>
                    <a:pt x="1009867" y="264822"/>
                  </a:lnTo>
                  <a:cubicBezTo>
                    <a:pt x="1093127" y="282011"/>
                    <a:pt x="1171016" y="315852"/>
                    <a:pt x="1238698" y="362048"/>
                  </a:cubicBezTo>
                  <a:lnTo>
                    <a:pt x="1286183" y="314836"/>
                  </a:lnTo>
                  <a:lnTo>
                    <a:pt x="1286183" y="1464369"/>
                  </a:lnTo>
                  <a:lnTo>
                    <a:pt x="1231178" y="1409516"/>
                  </a:lnTo>
                  <a:cubicBezTo>
                    <a:pt x="1165107" y="1453564"/>
                    <a:pt x="1090441" y="1485256"/>
                    <a:pt x="1009867" y="1501909"/>
                  </a:cubicBezTo>
                  <a:lnTo>
                    <a:pt x="1009867" y="1766730"/>
                  </a:lnTo>
                  <a:lnTo>
                    <a:pt x="757400" y="1766730"/>
                  </a:lnTo>
                  <a:lnTo>
                    <a:pt x="757400" y="1501909"/>
                  </a:lnTo>
                  <a:cubicBezTo>
                    <a:pt x="680049" y="1485794"/>
                    <a:pt x="608069" y="1455175"/>
                    <a:pt x="543609" y="1414351"/>
                  </a:cubicBezTo>
                  <a:lnTo>
                    <a:pt x="354528" y="1603432"/>
                  </a:lnTo>
                  <a:lnTo>
                    <a:pt x="175652" y="1425094"/>
                  </a:lnTo>
                  <a:lnTo>
                    <a:pt x="362048" y="1238699"/>
                  </a:lnTo>
                  <a:cubicBezTo>
                    <a:pt x="315852" y="1170479"/>
                    <a:pt x="282548" y="1092590"/>
                    <a:pt x="265359" y="1009330"/>
                  </a:cubicBezTo>
                  <a:lnTo>
                    <a:pt x="0" y="1009330"/>
                  </a:lnTo>
                  <a:lnTo>
                    <a:pt x="0" y="757400"/>
                  </a:lnTo>
                  <a:lnTo>
                    <a:pt x="264821" y="757400"/>
                  </a:lnTo>
                  <a:cubicBezTo>
                    <a:pt x="281474" y="676826"/>
                    <a:pt x="313166" y="602160"/>
                    <a:pt x="357214" y="536089"/>
                  </a:cubicBezTo>
                  <a:lnTo>
                    <a:pt x="175652" y="354528"/>
                  </a:lnTo>
                  <a:lnTo>
                    <a:pt x="354528" y="176190"/>
                  </a:lnTo>
                  <a:lnTo>
                    <a:pt x="535552" y="357214"/>
                  </a:lnTo>
                  <a:cubicBezTo>
                    <a:pt x="602160" y="313166"/>
                    <a:pt x="676826" y="281474"/>
                    <a:pt x="757400" y="264822"/>
                  </a:cubicBez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11950709"/>
      </p:ext>
    </p:extLst>
  </p:cSld>
  <p:clrMapOvr>
    <a:masterClrMapping/>
  </p:clrMapOvr>
  <p:transition advClick="0"/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1CDB1A-E8BD-244A-BD24-528B53D86923}"/>
              </a:ext>
            </a:extLst>
          </p:cNvPr>
          <p:cNvGrpSpPr>
            <a:grpSpLocks noChangeAspect="1"/>
          </p:cNvGrpSpPr>
          <p:nvPr userDrawn="1"/>
        </p:nvGrpSpPr>
        <p:grpSpPr>
          <a:xfrm flipH="1">
            <a:off x="0" y="-185136"/>
            <a:ext cx="2772000" cy="7043136"/>
            <a:chOff x="9418091" y="-179439"/>
            <a:chExt cx="2773910" cy="7043136"/>
          </a:xfrm>
        </p:grpSpPr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E53936A8-5E1C-554C-A274-6C6B5E26D2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05676" y="6505853"/>
              <a:ext cx="523008" cy="352147"/>
            </a:xfrm>
            <a:custGeom>
              <a:avLst/>
              <a:gdLst>
                <a:gd name="connsiteX0" fmla="*/ 203721 w 523008"/>
                <a:gd name="connsiteY0" fmla="*/ 0 h 352147"/>
                <a:gd name="connsiteX1" fmla="*/ 211784 w 523008"/>
                <a:gd name="connsiteY1" fmla="*/ 0 h 352147"/>
                <a:gd name="connsiteX2" fmla="*/ 308000 w 523008"/>
                <a:gd name="connsiteY2" fmla="*/ 0 h 352147"/>
                <a:gd name="connsiteX3" fmla="*/ 316600 w 523008"/>
                <a:gd name="connsiteY3" fmla="*/ 0 h 352147"/>
                <a:gd name="connsiteX4" fmla="*/ 316600 w 523008"/>
                <a:gd name="connsiteY4" fmla="*/ 8071 h 352147"/>
                <a:gd name="connsiteX5" fmla="*/ 316600 w 523008"/>
                <a:gd name="connsiteY5" fmla="*/ 73178 h 352147"/>
                <a:gd name="connsiteX6" fmla="*/ 352614 w 523008"/>
                <a:gd name="connsiteY6" fmla="*/ 88245 h 352147"/>
                <a:gd name="connsiteX7" fmla="*/ 399379 w 523008"/>
                <a:gd name="connsiteY7" fmla="*/ 41432 h 352147"/>
                <a:gd name="connsiteX8" fmla="*/ 405291 w 523008"/>
                <a:gd name="connsiteY8" fmla="*/ 35513 h 352147"/>
                <a:gd name="connsiteX9" fmla="*/ 411204 w 523008"/>
                <a:gd name="connsiteY9" fmla="*/ 41432 h 352147"/>
                <a:gd name="connsiteX10" fmla="*/ 479469 w 523008"/>
                <a:gd name="connsiteY10" fmla="*/ 109768 h 352147"/>
                <a:gd name="connsiteX11" fmla="*/ 485382 w 523008"/>
                <a:gd name="connsiteY11" fmla="*/ 115686 h 352147"/>
                <a:gd name="connsiteX12" fmla="*/ 479469 w 523008"/>
                <a:gd name="connsiteY12" fmla="*/ 121605 h 352147"/>
                <a:gd name="connsiteX13" fmla="*/ 433242 w 523008"/>
                <a:gd name="connsiteY13" fmla="*/ 167880 h 352147"/>
                <a:gd name="connsiteX14" fmla="*/ 448830 w 523008"/>
                <a:gd name="connsiteY14" fmla="*/ 206083 h 352147"/>
                <a:gd name="connsiteX15" fmla="*/ 514408 w 523008"/>
                <a:gd name="connsiteY15" fmla="*/ 206083 h 352147"/>
                <a:gd name="connsiteX16" fmla="*/ 523008 w 523008"/>
                <a:gd name="connsiteY16" fmla="*/ 206083 h 352147"/>
                <a:gd name="connsiteX17" fmla="*/ 523008 w 523008"/>
                <a:gd name="connsiteY17" fmla="*/ 214692 h 352147"/>
                <a:gd name="connsiteX18" fmla="*/ 523008 w 523008"/>
                <a:gd name="connsiteY18" fmla="*/ 311546 h 352147"/>
                <a:gd name="connsiteX19" fmla="*/ 523008 w 523008"/>
                <a:gd name="connsiteY19" fmla="*/ 319617 h 352147"/>
                <a:gd name="connsiteX20" fmla="*/ 514408 w 523008"/>
                <a:gd name="connsiteY20" fmla="*/ 319617 h 352147"/>
                <a:gd name="connsiteX21" fmla="*/ 447755 w 523008"/>
                <a:gd name="connsiteY21" fmla="*/ 319617 h 352147"/>
                <a:gd name="connsiteX22" fmla="*/ 434461 w 523008"/>
                <a:gd name="connsiteY22" fmla="*/ 352147 h 352147"/>
                <a:gd name="connsiteX23" fmla="*/ 332155 w 523008"/>
                <a:gd name="connsiteY23" fmla="*/ 352147 h 352147"/>
                <a:gd name="connsiteX24" fmla="*/ 342939 w 523008"/>
                <a:gd name="connsiteY24" fmla="*/ 344839 h 352147"/>
                <a:gd name="connsiteX25" fmla="*/ 377340 w 523008"/>
                <a:gd name="connsiteY25" fmla="*/ 261505 h 352147"/>
                <a:gd name="connsiteX26" fmla="*/ 260160 w 523008"/>
                <a:gd name="connsiteY26" fmla="*/ 144204 h 352147"/>
                <a:gd name="connsiteX27" fmla="*/ 142443 w 523008"/>
                <a:gd name="connsiteY27" fmla="*/ 261505 h 352147"/>
                <a:gd name="connsiteX28" fmla="*/ 176912 w 523008"/>
                <a:gd name="connsiteY28" fmla="*/ 344839 h 352147"/>
                <a:gd name="connsiteX29" fmla="*/ 187742 w 523008"/>
                <a:gd name="connsiteY29" fmla="*/ 352147 h 352147"/>
                <a:gd name="connsiteX30" fmla="*/ 86034 w 523008"/>
                <a:gd name="connsiteY30" fmla="*/ 352147 h 352147"/>
                <a:gd name="connsiteX31" fmla="*/ 71490 w 523008"/>
                <a:gd name="connsiteY31" fmla="*/ 316926 h 352147"/>
                <a:gd name="connsiteX32" fmla="*/ 8063 w 523008"/>
                <a:gd name="connsiteY32" fmla="*/ 316926 h 352147"/>
                <a:gd name="connsiteX33" fmla="*/ 0 w 523008"/>
                <a:gd name="connsiteY33" fmla="*/ 316926 h 352147"/>
                <a:gd name="connsiteX34" fmla="*/ 0 w 523008"/>
                <a:gd name="connsiteY34" fmla="*/ 308855 h 352147"/>
                <a:gd name="connsiteX35" fmla="*/ 0 w 523008"/>
                <a:gd name="connsiteY35" fmla="*/ 212002 h 352147"/>
                <a:gd name="connsiteX36" fmla="*/ 0 w 523008"/>
                <a:gd name="connsiteY36" fmla="*/ 203393 h 352147"/>
                <a:gd name="connsiteX37" fmla="*/ 8063 w 523008"/>
                <a:gd name="connsiteY37" fmla="*/ 203393 h 352147"/>
                <a:gd name="connsiteX38" fmla="*/ 72028 w 523008"/>
                <a:gd name="connsiteY38" fmla="*/ 203393 h 352147"/>
                <a:gd name="connsiteX39" fmla="*/ 88154 w 523008"/>
                <a:gd name="connsiteY39" fmla="*/ 166265 h 352147"/>
                <a:gd name="connsiteX40" fmla="*/ 43539 w 523008"/>
                <a:gd name="connsiteY40" fmla="*/ 121605 h 352147"/>
                <a:gd name="connsiteX41" fmla="*/ 37627 w 523008"/>
                <a:gd name="connsiteY41" fmla="*/ 115686 h 352147"/>
                <a:gd name="connsiteX42" fmla="*/ 43539 w 523008"/>
                <a:gd name="connsiteY42" fmla="*/ 109768 h 352147"/>
                <a:gd name="connsiteX43" fmla="*/ 111804 w 523008"/>
                <a:gd name="connsiteY43" fmla="*/ 41432 h 352147"/>
                <a:gd name="connsiteX44" fmla="*/ 117717 w 523008"/>
                <a:gd name="connsiteY44" fmla="*/ 35513 h 352147"/>
                <a:gd name="connsiteX45" fmla="*/ 123092 w 523008"/>
                <a:gd name="connsiteY45" fmla="*/ 41432 h 352147"/>
                <a:gd name="connsiteX46" fmla="*/ 169319 w 523008"/>
                <a:gd name="connsiteY46" fmla="*/ 87168 h 352147"/>
                <a:gd name="connsiteX47" fmla="*/ 203721 w 523008"/>
                <a:gd name="connsiteY47" fmla="*/ 73178 h 352147"/>
                <a:gd name="connsiteX48" fmla="*/ 203721 w 523008"/>
                <a:gd name="connsiteY48" fmla="*/ 8071 h 352147"/>
                <a:gd name="connsiteX49" fmla="*/ 203721 w 523008"/>
                <a:gd name="connsiteY49" fmla="*/ 0 h 352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008" h="352147">
                  <a:moveTo>
                    <a:pt x="203721" y="0"/>
                  </a:moveTo>
                  <a:lnTo>
                    <a:pt x="211784" y="0"/>
                  </a:lnTo>
                  <a:lnTo>
                    <a:pt x="308000" y="0"/>
                  </a:lnTo>
                  <a:lnTo>
                    <a:pt x="316600" y="0"/>
                  </a:lnTo>
                  <a:lnTo>
                    <a:pt x="316600" y="8071"/>
                  </a:lnTo>
                  <a:lnTo>
                    <a:pt x="316600" y="73178"/>
                  </a:lnTo>
                  <a:cubicBezTo>
                    <a:pt x="328963" y="76945"/>
                    <a:pt x="341326" y="81788"/>
                    <a:pt x="352614" y="88245"/>
                  </a:cubicBezTo>
                  <a:lnTo>
                    <a:pt x="399379" y="41432"/>
                  </a:lnTo>
                  <a:lnTo>
                    <a:pt x="405291" y="35513"/>
                  </a:lnTo>
                  <a:lnTo>
                    <a:pt x="411204" y="41432"/>
                  </a:lnTo>
                  <a:lnTo>
                    <a:pt x="479469" y="109768"/>
                  </a:lnTo>
                  <a:lnTo>
                    <a:pt x="485382" y="115686"/>
                  </a:lnTo>
                  <a:lnTo>
                    <a:pt x="479469" y="121605"/>
                  </a:lnTo>
                  <a:lnTo>
                    <a:pt x="433242" y="167880"/>
                  </a:lnTo>
                  <a:cubicBezTo>
                    <a:pt x="439693" y="180255"/>
                    <a:pt x="445068" y="193169"/>
                    <a:pt x="448830" y="206083"/>
                  </a:cubicBezTo>
                  <a:lnTo>
                    <a:pt x="514408" y="206083"/>
                  </a:lnTo>
                  <a:lnTo>
                    <a:pt x="523008" y="206083"/>
                  </a:lnTo>
                  <a:lnTo>
                    <a:pt x="523008" y="214692"/>
                  </a:lnTo>
                  <a:lnTo>
                    <a:pt x="523008" y="311546"/>
                  </a:lnTo>
                  <a:lnTo>
                    <a:pt x="523008" y="319617"/>
                  </a:lnTo>
                  <a:lnTo>
                    <a:pt x="514408" y="319617"/>
                  </a:lnTo>
                  <a:lnTo>
                    <a:pt x="447755" y="319617"/>
                  </a:lnTo>
                  <a:lnTo>
                    <a:pt x="434461" y="352147"/>
                  </a:lnTo>
                  <a:lnTo>
                    <a:pt x="332155" y="352147"/>
                  </a:lnTo>
                  <a:lnTo>
                    <a:pt x="342939" y="344839"/>
                  </a:lnTo>
                  <a:cubicBezTo>
                    <a:pt x="364171" y="323518"/>
                    <a:pt x="377340" y="294059"/>
                    <a:pt x="377340" y="261505"/>
                  </a:cubicBezTo>
                  <a:cubicBezTo>
                    <a:pt x="377340" y="196936"/>
                    <a:pt x="324663" y="144204"/>
                    <a:pt x="260160" y="144204"/>
                  </a:cubicBezTo>
                  <a:cubicBezTo>
                    <a:pt x="195120" y="144204"/>
                    <a:pt x="142443" y="196936"/>
                    <a:pt x="142443" y="261505"/>
                  </a:cubicBezTo>
                  <a:cubicBezTo>
                    <a:pt x="142443" y="294059"/>
                    <a:pt x="155612" y="323518"/>
                    <a:pt x="176912" y="344839"/>
                  </a:cubicBezTo>
                  <a:lnTo>
                    <a:pt x="187742" y="352147"/>
                  </a:lnTo>
                  <a:lnTo>
                    <a:pt x="86034" y="352147"/>
                  </a:lnTo>
                  <a:lnTo>
                    <a:pt x="71490" y="316926"/>
                  </a:lnTo>
                  <a:lnTo>
                    <a:pt x="8063" y="316926"/>
                  </a:lnTo>
                  <a:lnTo>
                    <a:pt x="0" y="316926"/>
                  </a:lnTo>
                  <a:lnTo>
                    <a:pt x="0" y="308855"/>
                  </a:lnTo>
                  <a:lnTo>
                    <a:pt x="0" y="212002"/>
                  </a:lnTo>
                  <a:lnTo>
                    <a:pt x="0" y="203393"/>
                  </a:lnTo>
                  <a:lnTo>
                    <a:pt x="8063" y="203393"/>
                  </a:lnTo>
                  <a:lnTo>
                    <a:pt x="72028" y="203393"/>
                  </a:lnTo>
                  <a:cubicBezTo>
                    <a:pt x="75791" y="191017"/>
                    <a:pt x="81166" y="178103"/>
                    <a:pt x="88154" y="166265"/>
                  </a:cubicBezTo>
                  <a:lnTo>
                    <a:pt x="43539" y="121605"/>
                  </a:lnTo>
                  <a:lnTo>
                    <a:pt x="37627" y="115686"/>
                  </a:lnTo>
                  <a:lnTo>
                    <a:pt x="43539" y="109768"/>
                  </a:lnTo>
                  <a:lnTo>
                    <a:pt x="111804" y="41432"/>
                  </a:lnTo>
                  <a:lnTo>
                    <a:pt x="117717" y="35513"/>
                  </a:lnTo>
                  <a:lnTo>
                    <a:pt x="123092" y="41432"/>
                  </a:lnTo>
                  <a:lnTo>
                    <a:pt x="169319" y="87168"/>
                  </a:lnTo>
                  <a:cubicBezTo>
                    <a:pt x="180070" y="81250"/>
                    <a:pt x="191358" y="76945"/>
                    <a:pt x="203721" y="73178"/>
                  </a:cubicBezTo>
                  <a:lnTo>
                    <a:pt x="203721" y="8071"/>
                  </a:lnTo>
                  <a:lnTo>
                    <a:pt x="203721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D4C7A0FD-779C-7841-89AC-29107042AA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816" y="6505900"/>
              <a:ext cx="201185" cy="352100"/>
            </a:xfrm>
            <a:custGeom>
              <a:avLst/>
              <a:gdLst>
                <a:gd name="connsiteX0" fmla="*/ 141617 w 201185"/>
                <a:gd name="connsiteY0" fmla="*/ 0 h 352100"/>
                <a:gd name="connsiteX1" fmla="*/ 164683 w 201185"/>
                <a:gd name="connsiteY1" fmla="*/ 40232 h 352100"/>
                <a:gd name="connsiteX2" fmla="*/ 201185 w 201185"/>
                <a:gd name="connsiteY2" fmla="*/ 30232 h 352100"/>
                <a:gd name="connsiteX3" fmla="*/ 201185 w 201185"/>
                <a:gd name="connsiteY3" fmla="*/ 91745 h 352100"/>
                <a:gd name="connsiteX4" fmla="*/ 182117 w 201185"/>
                <a:gd name="connsiteY4" fmla="*/ 95635 h 352100"/>
                <a:gd name="connsiteX5" fmla="*/ 102458 w 201185"/>
                <a:gd name="connsiteY5" fmla="*/ 216180 h 352100"/>
                <a:gd name="connsiteX6" fmla="*/ 182117 w 201185"/>
                <a:gd name="connsiteY6" fmla="*/ 336801 h 352100"/>
                <a:gd name="connsiteX7" fmla="*/ 201185 w 201185"/>
                <a:gd name="connsiteY7" fmla="*/ 340663 h 352100"/>
                <a:gd name="connsiteX8" fmla="*/ 201185 w 201185"/>
                <a:gd name="connsiteY8" fmla="*/ 352100 h 352100"/>
                <a:gd name="connsiteX9" fmla="*/ 102876 w 201185"/>
                <a:gd name="connsiteY9" fmla="*/ 352100 h 352100"/>
                <a:gd name="connsiteX10" fmla="*/ 85828 w 201185"/>
                <a:gd name="connsiteY10" fmla="*/ 334731 h 352100"/>
                <a:gd name="connsiteX11" fmla="*/ 55937 w 201185"/>
                <a:gd name="connsiteY11" fmla="*/ 352100 h 352100"/>
                <a:gd name="connsiteX12" fmla="*/ 42800 w 201185"/>
                <a:gd name="connsiteY12" fmla="*/ 352100 h 352100"/>
                <a:gd name="connsiteX13" fmla="*/ 16629 w 201185"/>
                <a:gd name="connsiteY13" fmla="*/ 307373 h 352100"/>
                <a:gd name="connsiteX14" fmla="*/ 56861 w 201185"/>
                <a:gd name="connsiteY14" fmla="*/ 284843 h 352100"/>
                <a:gd name="connsiteX15" fmla="*/ 46669 w 201185"/>
                <a:gd name="connsiteY15" fmla="*/ 245684 h 352100"/>
                <a:gd name="connsiteX16" fmla="*/ 0 w 201185"/>
                <a:gd name="connsiteY16" fmla="*/ 245684 h 352100"/>
                <a:gd name="connsiteX17" fmla="*/ 0 w 201185"/>
                <a:gd name="connsiteY17" fmla="*/ 187213 h 352100"/>
                <a:gd name="connsiteX18" fmla="*/ 46669 w 201185"/>
                <a:gd name="connsiteY18" fmla="*/ 187213 h 352100"/>
                <a:gd name="connsiteX19" fmla="*/ 56861 w 201185"/>
                <a:gd name="connsiteY19" fmla="*/ 148054 h 352100"/>
                <a:gd name="connsiteX20" fmla="*/ 16629 w 201185"/>
                <a:gd name="connsiteY20" fmla="*/ 124988 h 352100"/>
                <a:gd name="connsiteX21" fmla="*/ 46133 w 201185"/>
                <a:gd name="connsiteY21" fmla="*/ 74564 h 352100"/>
                <a:gd name="connsiteX22" fmla="*/ 85828 w 201185"/>
                <a:gd name="connsiteY22" fmla="*/ 97630 h 352100"/>
                <a:gd name="connsiteX23" fmla="*/ 114259 w 201185"/>
                <a:gd name="connsiteY23" fmla="*/ 69199 h 352100"/>
                <a:gd name="connsiteX24" fmla="*/ 91729 w 201185"/>
                <a:gd name="connsiteY24" fmla="*/ 29504 h 352100"/>
                <a:gd name="connsiteX25" fmla="*/ 141617 w 201185"/>
                <a:gd name="connsiteY25" fmla="*/ 0 h 35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1185" h="352100">
                  <a:moveTo>
                    <a:pt x="141617" y="0"/>
                  </a:moveTo>
                  <a:lnTo>
                    <a:pt x="164683" y="40232"/>
                  </a:lnTo>
                  <a:lnTo>
                    <a:pt x="201185" y="30232"/>
                  </a:lnTo>
                  <a:lnTo>
                    <a:pt x="201185" y="91745"/>
                  </a:lnTo>
                  <a:lnTo>
                    <a:pt x="182117" y="95635"/>
                  </a:lnTo>
                  <a:cubicBezTo>
                    <a:pt x="135347" y="115600"/>
                    <a:pt x="102458" y="162269"/>
                    <a:pt x="102458" y="216180"/>
                  </a:cubicBezTo>
                  <a:cubicBezTo>
                    <a:pt x="102458" y="270494"/>
                    <a:pt x="135347" y="316961"/>
                    <a:pt x="182117" y="336801"/>
                  </a:cubicBezTo>
                  <a:lnTo>
                    <a:pt x="201185" y="340663"/>
                  </a:lnTo>
                  <a:lnTo>
                    <a:pt x="201185" y="352100"/>
                  </a:lnTo>
                  <a:lnTo>
                    <a:pt x="102876" y="352100"/>
                  </a:lnTo>
                  <a:lnTo>
                    <a:pt x="85828" y="334731"/>
                  </a:lnTo>
                  <a:lnTo>
                    <a:pt x="55937" y="352100"/>
                  </a:lnTo>
                  <a:lnTo>
                    <a:pt x="42800" y="352100"/>
                  </a:lnTo>
                  <a:lnTo>
                    <a:pt x="16629" y="307373"/>
                  </a:lnTo>
                  <a:lnTo>
                    <a:pt x="56861" y="284843"/>
                  </a:lnTo>
                  <a:cubicBezTo>
                    <a:pt x="52033" y="272505"/>
                    <a:pt x="48278" y="259094"/>
                    <a:pt x="46669" y="245684"/>
                  </a:cubicBezTo>
                  <a:lnTo>
                    <a:pt x="0" y="245684"/>
                  </a:lnTo>
                  <a:lnTo>
                    <a:pt x="0" y="187213"/>
                  </a:lnTo>
                  <a:lnTo>
                    <a:pt x="46669" y="187213"/>
                  </a:lnTo>
                  <a:cubicBezTo>
                    <a:pt x="48278" y="173803"/>
                    <a:pt x="52033" y="160928"/>
                    <a:pt x="56861" y="148054"/>
                  </a:cubicBezTo>
                  <a:lnTo>
                    <a:pt x="16629" y="124988"/>
                  </a:lnTo>
                  <a:lnTo>
                    <a:pt x="46133" y="74564"/>
                  </a:lnTo>
                  <a:lnTo>
                    <a:pt x="85828" y="97630"/>
                  </a:lnTo>
                  <a:cubicBezTo>
                    <a:pt x="94411" y="87438"/>
                    <a:pt x="103531" y="77782"/>
                    <a:pt x="114259" y="69199"/>
                  </a:cubicBezTo>
                  <a:lnTo>
                    <a:pt x="91729" y="29504"/>
                  </a:lnTo>
                  <a:lnTo>
                    <a:pt x="141617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3" name="Freeform 22">
              <a:extLst>
                <a:ext uri="{FF2B5EF4-FFF2-40B4-BE49-F238E27FC236}">
                  <a16:creationId xmlns="" xmlns:a16="http://schemas.microsoft.com/office/drawing/2014/main" id="{E6D576DB-8AE3-404C-A5DA-9076621FD2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46753" y="6840631"/>
              <a:ext cx="46939" cy="17369"/>
            </a:xfrm>
            <a:custGeom>
              <a:avLst/>
              <a:gdLst>
                <a:gd name="connsiteX0" fmla="*/ 29891 w 46939"/>
                <a:gd name="connsiteY0" fmla="*/ 0 h 17369"/>
                <a:gd name="connsiteX1" fmla="*/ 46939 w 46939"/>
                <a:gd name="connsiteY1" fmla="*/ 17369 h 17369"/>
                <a:gd name="connsiteX2" fmla="*/ 0 w 46939"/>
                <a:gd name="connsiteY2" fmla="*/ 17369 h 17369"/>
                <a:gd name="connsiteX3" fmla="*/ 29891 w 46939"/>
                <a:gd name="connsiteY3" fmla="*/ 0 h 1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39" h="17369">
                  <a:moveTo>
                    <a:pt x="29891" y="0"/>
                  </a:moveTo>
                  <a:lnTo>
                    <a:pt x="46939" y="17369"/>
                  </a:lnTo>
                  <a:lnTo>
                    <a:pt x="0" y="17369"/>
                  </a:lnTo>
                  <a:lnTo>
                    <a:pt x="29891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4" name="Freeform 23">
              <a:extLst>
                <a:ext uri="{FF2B5EF4-FFF2-40B4-BE49-F238E27FC236}">
                  <a16:creationId xmlns="" xmlns:a16="http://schemas.microsoft.com/office/drawing/2014/main" id="{80F55244-2891-894E-BD93-E5F1399E48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33616" y="6858000"/>
              <a:ext cx="13137" cy="5697"/>
            </a:xfrm>
            <a:custGeom>
              <a:avLst/>
              <a:gdLst>
                <a:gd name="connsiteX0" fmla="*/ 0 w 13137"/>
                <a:gd name="connsiteY0" fmla="*/ 0 h 5697"/>
                <a:gd name="connsiteX1" fmla="*/ 13137 w 13137"/>
                <a:gd name="connsiteY1" fmla="*/ 0 h 5697"/>
                <a:gd name="connsiteX2" fmla="*/ 3333 w 13137"/>
                <a:gd name="connsiteY2" fmla="*/ 5697 h 5697"/>
                <a:gd name="connsiteX3" fmla="*/ 0 w 13137"/>
                <a:gd name="connsiteY3" fmla="*/ 0 h 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37" h="5697">
                  <a:moveTo>
                    <a:pt x="0" y="0"/>
                  </a:moveTo>
                  <a:lnTo>
                    <a:pt x="13137" y="0"/>
                  </a:lnTo>
                  <a:lnTo>
                    <a:pt x="3333" y="5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5" name="Freeform 11">
              <a:extLst>
                <a:ext uri="{FF2B5EF4-FFF2-40B4-BE49-F238E27FC236}">
                  <a16:creationId xmlns="" xmlns:a16="http://schemas.microsoft.com/office/drawing/2014/main" id="{F776A743-7FC6-504A-AABE-33E8ACF48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8091" y="1315395"/>
              <a:ext cx="1902300" cy="1902299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6" name="Freeform 13">
              <a:extLst>
                <a:ext uri="{FF2B5EF4-FFF2-40B4-BE49-F238E27FC236}">
                  <a16:creationId xmlns="" xmlns:a16="http://schemas.microsoft.com/office/drawing/2014/main" id="{021E30C6-CABC-3543-B310-44F29E15A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1920" y="-179439"/>
              <a:ext cx="523546" cy="523547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7" name="Freeform 14">
              <a:extLst>
                <a:ext uri="{FF2B5EF4-FFF2-40B4-BE49-F238E27FC236}">
                  <a16:creationId xmlns="" xmlns:a16="http://schemas.microsoft.com/office/drawing/2014/main" id="{2D8DC88F-B721-9145-AEC0-ED9D447BE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6252" y="5575161"/>
              <a:ext cx="767619" cy="769964"/>
            </a:xfrm>
            <a:custGeom>
              <a:avLst/>
              <a:gdLst>
                <a:gd name="T0" fmla="*/ 201064 w 1430"/>
                <a:gd name="T1" fmla="*/ 195414 h 1431"/>
                <a:gd name="T2" fmla="*/ 319401 w 1430"/>
                <a:gd name="T3" fmla="*/ 201544 h 1431"/>
                <a:gd name="T4" fmla="*/ 313286 w 1430"/>
                <a:gd name="T5" fmla="*/ 320162 h 1431"/>
                <a:gd name="T6" fmla="*/ 194949 w 1430"/>
                <a:gd name="T7" fmla="*/ 314033 h 1431"/>
                <a:gd name="T8" fmla="*/ 91360 w 1430"/>
                <a:gd name="T9" fmla="*/ 131238 h 1431"/>
                <a:gd name="T10" fmla="*/ 74095 w 1430"/>
                <a:gd name="T11" fmla="*/ 157557 h 1431"/>
                <a:gd name="T12" fmla="*/ 26617 w 1430"/>
                <a:gd name="T13" fmla="*/ 142054 h 1431"/>
                <a:gd name="T14" fmla="*/ 5036 w 1430"/>
                <a:gd name="T15" fmla="*/ 208394 h 1431"/>
                <a:gd name="T16" fmla="*/ 10431 w 1430"/>
                <a:gd name="T17" fmla="*/ 218489 h 1431"/>
                <a:gd name="T18" fmla="*/ 50356 w 1430"/>
                <a:gd name="T19" fmla="*/ 231469 h 1431"/>
                <a:gd name="T20" fmla="*/ 7553 w 1430"/>
                <a:gd name="T21" fmla="*/ 271489 h 1431"/>
                <a:gd name="T22" fmla="*/ 1439 w 1430"/>
                <a:gd name="T23" fmla="*/ 280502 h 1431"/>
                <a:gd name="T24" fmla="*/ 15826 w 1430"/>
                <a:gd name="T25" fmla="*/ 349006 h 1431"/>
                <a:gd name="T26" fmla="*/ 65103 w 1430"/>
                <a:gd name="T27" fmla="*/ 338550 h 1431"/>
                <a:gd name="T28" fmla="*/ 79131 w 1430"/>
                <a:gd name="T29" fmla="*/ 366312 h 1431"/>
                <a:gd name="T30" fmla="*/ 42083 w 1430"/>
                <a:gd name="T31" fmla="*/ 399842 h 1431"/>
                <a:gd name="T32" fmla="*/ 88483 w 1430"/>
                <a:gd name="T33" fmla="*/ 451760 h 1431"/>
                <a:gd name="T34" fmla="*/ 99633 w 1430"/>
                <a:gd name="T35" fmla="*/ 452121 h 1431"/>
                <a:gd name="T36" fmla="*/ 131285 w 1430"/>
                <a:gd name="T37" fmla="*/ 423638 h 1431"/>
                <a:gd name="T38" fmla="*/ 143874 w 1430"/>
                <a:gd name="T39" fmla="*/ 480964 h 1431"/>
                <a:gd name="T40" fmla="*/ 149269 w 1430"/>
                <a:gd name="T41" fmla="*/ 491060 h 1431"/>
                <a:gd name="T42" fmla="*/ 215452 w 1430"/>
                <a:gd name="T43" fmla="*/ 512692 h 1431"/>
                <a:gd name="T44" fmla="*/ 230918 w 1430"/>
                <a:gd name="T45" fmla="*/ 464740 h 1431"/>
                <a:gd name="T46" fmla="*/ 261851 w 1430"/>
                <a:gd name="T47" fmla="*/ 466543 h 1431"/>
                <a:gd name="T48" fmla="*/ 272282 w 1430"/>
                <a:gd name="T49" fmla="*/ 515576 h 1431"/>
                <a:gd name="T50" fmla="*/ 340262 w 1430"/>
                <a:gd name="T51" fmla="*/ 500794 h 1431"/>
                <a:gd name="T52" fmla="*/ 346377 w 1430"/>
                <a:gd name="T53" fmla="*/ 491781 h 1431"/>
                <a:gd name="T54" fmla="*/ 337745 w 1430"/>
                <a:gd name="T55" fmla="*/ 450318 h 1431"/>
                <a:gd name="T56" fmla="*/ 393496 w 1430"/>
                <a:gd name="T57" fmla="*/ 467264 h 1431"/>
                <a:gd name="T58" fmla="*/ 404646 w 1430"/>
                <a:gd name="T59" fmla="*/ 467985 h 1431"/>
                <a:gd name="T60" fmla="*/ 456441 w 1430"/>
                <a:gd name="T61" fmla="*/ 421475 h 1431"/>
                <a:gd name="T62" fmla="*/ 422990 w 1430"/>
                <a:gd name="T63" fmla="*/ 383978 h 1431"/>
                <a:gd name="T64" fmla="*/ 439895 w 1430"/>
                <a:gd name="T65" fmla="*/ 358019 h 1431"/>
                <a:gd name="T66" fmla="*/ 487374 w 1430"/>
                <a:gd name="T67" fmla="*/ 373523 h 1431"/>
                <a:gd name="T68" fmla="*/ 508955 w 1430"/>
                <a:gd name="T69" fmla="*/ 306822 h 1431"/>
                <a:gd name="T70" fmla="*/ 503559 w 1430"/>
                <a:gd name="T71" fmla="*/ 297087 h 1431"/>
                <a:gd name="T72" fmla="*/ 463634 w 1430"/>
                <a:gd name="T73" fmla="*/ 284108 h 1431"/>
                <a:gd name="T74" fmla="*/ 506437 w 1430"/>
                <a:gd name="T75" fmla="*/ 244088 h 1431"/>
                <a:gd name="T76" fmla="*/ 512552 w 1430"/>
                <a:gd name="T77" fmla="*/ 234713 h 1431"/>
                <a:gd name="T78" fmla="*/ 498164 w 1430"/>
                <a:gd name="T79" fmla="*/ 166210 h 1431"/>
                <a:gd name="T80" fmla="*/ 448887 w 1430"/>
                <a:gd name="T81" fmla="*/ 177027 h 1431"/>
                <a:gd name="T82" fmla="*/ 434860 w 1430"/>
                <a:gd name="T83" fmla="*/ 149265 h 1431"/>
                <a:gd name="T84" fmla="*/ 471907 w 1430"/>
                <a:gd name="T85" fmla="*/ 115374 h 1431"/>
                <a:gd name="T86" fmla="*/ 425508 w 1430"/>
                <a:gd name="T87" fmla="*/ 63816 h 1431"/>
                <a:gd name="T88" fmla="*/ 414357 w 1430"/>
                <a:gd name="T89" fmla="*/ 63095 h 1431"/>
                <a:gd name="T90" fmla="*/ 383065 w 1430"/>
                <a:gd name="T91" fmla="*/ 91578 h 1431"/>
                <a:gd name="T92" fmla="*/ 370116 w 1430"/>
                <a:gd name="T93" fmla="*/ 34612 h 1431"/>
                <a:gd name="T94" fmla="*/ 365081 w 1430"/>
                <a:gd name="T95" fmla="*/ 24517 h 1431"/>
                <a:gd name="T96" fmla="*/ 298539 w 1430"/>
                <a:gd name="T97" fmla="*/ 2884 h 1431"/>
                <a:gd name="T98" fmla="*/ 283072 w 1430"/>
                <a:gd name="T99" fmla="*/ 50476 h 1431"/>
                <a:gd name="T100" fmla="*/ 252139 w 1430"/>
                <a:gd name="T101" fmla="*/ 48673 h 1431"/>
                <a:gd name="T102" fmla="*/ 241709 w 1430"/>
                <a:gd name="T103" fmla="*/ 0 h 1431"/>
                <a:gd name="T104" fmla="*/ 173728 w 1430"/>
                <a:gd name="T105" fmla="*/ 14422 h 1431"/>
                <a:gd name="T106" fmla="*/ 167613 w 1430"/>
                <a:gd name="T107" fmla="*/ 23796 h 1431"/>
                <a:gd name="T108" fmla="*/ 176605 w 1430"/>
                <a:gd name="T109" fmla="*/ 65258 h 1431"/>
                <a:gd name="T110" fmla="*/ 120495 w 1430"/>
                <a:gd name="T111" fmla="*/ 47952 h 1431"/>
                <a:gd name="T112" fmla="*/ 109344 w 1430"/>
                <a:gd name="T113" fmla="*/ 47231 h 1431"/>
                <a:gd name="T114" fmla="*/ 57550 w 1430"/>
                <a:gd name="T115" fmla="*/ 94102 h 1431"/>
                <a:gd name="T116" fmla="*/ 91360 w 1430"/>
                <a:gd name="T117" fmla="*/ 131238 h 14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cubicBezTo>
                    <a:pt x="974" y="654"/>
                    <a:pt x="966" y="802"/>
                    <a:pt x="871" y="888"/>
                  </a:cubicBezTo>
                  <a:cubicBezTo>
                    <a:pt x="775" y="973"/>
                    <a:pt x="628" y="966"/>
                    <a:pt x="542" y="871"/>
                  </a:cubicBez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" name="Freeform 15">
              <a:extLst>
                <a:ext uri="{FF2B5EF4-FFF2-40B4-BE49-F238E27FC236}">
                  <a16:creationId xmlns="" xmlns:a16="http://schemas.microsoft.com/office/drawing/2014/main" id="{FB2DF1DB-49F6-6542-AB14-B69359B0C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3254" y="4224517"/>
              <a:ext cx="769922" cy="769921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9" name="Freeform 16">
              <a:extLst>
                <a:ext uri="{FF2B5EF4-FFF2-40B4-BE49-F238E27FC236}">
                  <a16:creationId xmlns="" xmlns:a16="http://schemas.microsoft.com/office/drawing/2014/main" id="{60A29749-23D4-024B-A95B-D0900ACA8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7848" y="3217694"/>
              <a:ext cx="769923" cy="769922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0" name="Freeform 21">
              <a:extLst>
                <a:ext uri="{FF2B5EF4-FFF2-40B4-BE49-F238E27FC236}">
                  <a16:creationId xmlns="" xmlns:a16="http://schemas.microsoft.com/office/drawing/2014/main" id="{58E9491B-BAD9-CA4D-B656-44B41A11E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9955" y="232788"/>
              <a:ext cx="1030600" cy="1030569"/>
            </a:xfrm>
            <a:custGeom>
              <a:avLst/>
              <a:gdLst>
                <a:gd name="T0" fmla="*/ 498300 w 1918"/>
                <a:gd name="T1" fmla="*/ 345282 h 1918"/>
                <a:gd name="T2" fmla="*/ 343481 w 1918"/>
                <a:gd name="T3" fmla="*/ 500100 h 1918"/>
                <a:gd name="T4" fmla="*/ 188303 w 1918"/>
                <a:gd name="T5" fmla="*/ 345282 h 1918"/>
                <a:gd name="T6" fmla="*/ 343481 w 1918"/>
                <a:gd name="T7" fmla="*/ 190103 h 1918"/>
                <a:gd name="T8" fmla="*/ 679402 w 1918"/>
                <a:gd name="T9" fmla="*/ 421611 h 1918"/>
                <a:gd name="T10" fmla="*/ 690203 w 1918"/>
                <a:gd name="T11" fmla="*/ 410809 h 1918"/>
                <a:gd name="T12" fmla="*/ 690203 w 1918"/>
                <a:gd name="T13" fmla="*/ 272193 h 1918"/>
                <a:gd name="T14" fmla="*/ 592631 w 1918"/>
                <a:gd name="T15" fmla="*/ 272193 h 1918"/>
                <a:gd name="T16" fmla="*/ 571749 w 1918"/>
                <a:gd name="T17" fmla="*/ 221787 h 1918"/>
                <a:gd name="T18" fmla="*/ 640517 w 1918"/>
                <a:gd name="T19" fmla="*/ 152658 h 1918"/>
                <a:gd name="T20" fmla="*/ 542945 w 1918"/>
                <a:gd name="T21" fmla="*/ 54727 h 1918"/>
                <a:gd name="T22" fmla="*/ 527463 w 1918"/>
                <a:gd name="T23" fmla="*/ 54727 h 1918"/>
                <a:gd name="T24" fmla="*/ 465896 w 1918"/>
                <a:gd name="T25" fmla="*/ 116294 h 1918"/>
                <a:gd name="T26" fmla="*/ 418010 w 1918"/>
                <a:gd name="T27" fmla="*/ 10801 h 1918"/>
                <a:gd name="T28" fmla="*/ 406849 w 1918"/>
                <a:gd name="T29" fmla="*/ 0 h 1918"/>
                <a:gd name="T30" fmla="*/ 268592 w 1918"/>
                <a:gd name="T31" fmla="*/ 0 h 1918"/>
                <a:gd name="T32" fmla="*/ 268592 w 1918"/>
                <a:gd name="T33" fmla="*/ 96492 h 1918"/>
                <a:gd name="T34" fmla="*/ 223227 w 1918"/>
                <a:gd name="T35" fmla="*/ 114854 h 1918"/>
                <a:gd name="T36" fmla="*/ 155179 w 1918"/>
                <a:gd name="T37" fmla="*/ 46806 h 1918"/>
                <a:gd name="T38" fmla="*/ 57247 w 1918"/>
                <a:gd name="T39" fmla="*/ 144737 h 1918"/>
                <a:gd name="T40" fmla="*/ 57247 w 1918"/>
                <a:gd name="T41" fmla="*/ 160219 h 1918"/>
                <a:gd name="T42" fmla="*/ 116294 w 1918"/>
                <a:gd name="T43" fmla="*/ 219266 h 1918"/>
                <a:gd name="T44" fmla="*/ 11161 w 1918"/>
                <a:gd name="T45" fmla="*/ 268232 h 1918"/>
                <a:gd name="T46" fmla="*/ 0 w 1918"/>
                <a:gd name="T47" fmla="*/ 279394 h 1918"/>
                <a:gd name="T48" fmla="*/ 0 w 1918"/>
                <a:gd name="T49" fmla="*/ 418010 h 1918"/>
                <a:gd name="T50" fmla="*/ 94331 w 1918"/>
                <a:gd name="T51" fmla="*/ 418010 h 1918"/>
                <a:gd name="T52" fmla="*/ 116294 w 1918"/>
                <a:gd name="T53" fmla="*/ 470937 h 1918"/>
                <a:gd name="T54" fmla="*/ 49326 w 1918"/>
                <a:gd name="T55" fmla="*/ 537545 h 1918"/>
                <a:gd name="T56" fmla="*/ 147618 w 1918"/>
                <a:gd name="T57" fmla="*/ 635476 h 1918"/>
                <a:gd name="T58" fmla="*/ 163100 w 1918"/>
                <a:gd name="T59" fmla="*/ 635476 h 1918"/>
                <a:gd name="T60" fmla="*/ 223227 w 1918"/>
                <a:gd name="T61" fmla="*/ 575349 h 1918"/>
                <a:gd name="T62" fmla="*/ 272193 w 1918"/>
                <a:gd name="T63" fmla="*/ 679402 h 1918"/>
                <a:gd name="T64" fmla="*/ 282994 w 1918"/>
                <a:gd name="T65" fmla="*/ 690203 h 1918"/>
                <a:gd name="T66" fmla="*/ 421611 w 1918"/>
                <a:gd name="T67" fmla="*/ 690203 h 1918"/>
                <a:gd name="T68" fmla="*/ 421611 w 1918"/>
                <a:gd name="T69" fmla="*/ 592631 h 1918"/>
                <a:gd name="T70" fmla="*/ 465896 w 1918"/>
                <a:gd name="T71" fmla="*/ 573909 h 1918"/>
                <a:gd name="T72" fmla="*/ 535024 w 1918"/>
                <a:gd name="T73" fmla="*/ 643397 h 1918"/>
                <a:gd name="T74" fmla="*/ 632956 w 1918"/>
                <a:gd name="T75" fmla="*/ 545106 h 1918"/>
                <a:gd name="T76" fmla="*/ 632956 w 1918"/>
                <a:gd name="T77" fmla="*/ 529624 h 1918"/>
                <a:gd name="T78" fmla="*/ 571749 w 1918"/>
                <a:gd name="T79" fmla="*/ 468416 h 1918"/>
                <a:gd name="T80" fmla="*/ 679402 w 1918"/>
                <a:gd name="T81" fmla="*/ 421611 h 191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cubicBezTo>
                    <a:pt x="716" y="1389"/>
                    <a:pt x="523" y="1196"/>
                    <a:pt x="523" y="959"/>
                  </a:cubicBezTo>
                  <a:cubicBezTo>
                    <a:pt x="523" y="721"/>
                    <a:pt x="716" y="528"/>
                    <a:pt x="954" y="528"/>
                  </a:cubicBez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25">
              <a:extLst>
                <a:ext uri="{FF2B5EF4-FFF2-40B4-BE49-F238E27FC236}">
                  <a16:creationId xmlns="" xmlns:a16="http://schemas.microsoft.com/office/drawing/2014/main" id="{35DE535B-DF38-7C45-A77E-5C96F28A7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6518" y="3118197"/>
              <a:ext cx="352981" cy="352981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2" name="Freeform 31">
              <a:extLst>
                <a:ext uri="{FF2B5EF4-FFF2-40B4-BE49-F238E27FC236}">
                  <a16:creationId xmlns="" xmlns:a16="http://schemas.microsoft.com/office/drawing/2014/main" id="{526A885C-B6D5-F748-9248-CE72EDD15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4194" y="3295871"/>
              <a:ext cx="942859" cy="942859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3" name="Freeform 32">
              <a:extLst>
                <a:ext uri="{FF2B5EF4-FFF2-40B4-BE49-F238E27FC236}">
                  <a16:creationId xmlns="" xmlns:a16="http://schemas.microsoft.com/office/drawing/2014/main" id="{A31AEF7B-7150-B948-BBA8-A573591E5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92" y="6107863"/>
              <a:ext cx="331659" cy="33165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4" name="Freeform 33">
              <a:extLst>
                <a:ext uri="{FF2B5EF4-FFF2-40B4-BE49-F238E27FC236}">
                  <a16:creationId xmlns="" xmlns:a16="http://schemas.microsoft.com/office/drawing/2014/main" id="{A8711A66-8EC8-B448-9E21-03556C74D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909" y="4937582"/>
              <a:ext cx="438263" cy="440633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5" name="Freeform 34">
              <a:extLst>
                <a:ext uri="{FF2B5EF4-FFF2-40B4-BE49-F238E27FC236}">
                  <a16:creationId xmlns="" xmlns:a16="http://schemas.microsoft.com/office/drawing/2014/main" id="{4669F3B2-E913-1143-9ACD-D3F42BDCC702}"/>
                </a:ext>
              </a:extLst>
            </p:cNvPr>
            <p:cNvSpPr/>
            <p:nvPr userDrawn="1"/>
          </p:nvSpPr>
          <p:spPr>
            <a:xfrm>
              <a:off x="11254934" y="2227456"/>
              <a:ext cx="937067" cy="1766730"/>
            </a:xfrm>
            <a:custGeom>
              <a:avLst/>
              <a:gdLst>
                <a:gd name="connsiteX0" fmla="*/ 757400 w 935572"/>
                <a:gd name="connsiteY0" fmla="*/ 0 h 1766730"/>
                <a:gd name="connsiteX1" fmla="*/ 935572 w 935572"/>
                <a:gd name="connsiteY1" fmla="*/ 0 h 1766730"/>
                <a:gd name="connsiteX2" fmla="*/ 935572 w 935572"/>
                <a:gd name="connsiteY2" fmla="*/ 510132 h 1766730"/>
                <a:gd name="connsiteX3" fmla="*/ 883634 w 935572"/>
                <a:gd name="connsiteY3" fmla="*/ 504780 h 1766730"/>
                <a:gd name="connsiteX4" fmla="*/ 504933 w 935572"/>
                <a:gd name="connsiteY4" fmla="*/ 883365 h 1766730"/>
                <a:gd name="connsiteX5" fmla="*/ 883634 w 935572"/>
                <a:gd name="connsiteY5" fmla="*/ 1261950 h 1766730"/>
                <a:gd name="connsiteX6" fmla="*/ 935572 w 935572"/>
                <a:gd name="connsiteY6" fmla="*/ 1256614 h 1766730"/>
                <a:gd name="connsiteX7" fmla="*/ 935572 w 935572"/>
                <a:gd name="connsiteY7" fmla="*/ 1766730 h 1766730"/>
                <a:gd name="connsiteX8" fmla="*/ 757400 w 935572"/>
                <a:gd name="connsiteY8" fmla="*/ 1766730 h 1766730"/>
                <a:gd name="connsiteX9" fmla="*/ 757400 w 935572"/>
                <a:gd name="connsiteY9" fmla="*/ 1501452 h 1766730"/>
                <a:gd name="connsiteX10" fmla="*/ 543609 w 935572"/>
                <a:gd name="connsiteY10" fmla="*/ 1414458 h 1766730"/>
                <a:gd name="connsiteX11" fmla="*/ 354528 w 935572"/>
                <a:gd name="connsiteY11" fmla="*/ 1603482 h 1766730"/>
                <a:gd name="connsiteX12" fmla="*/ 175652 w 935572"/>
                <a:gd name="connsiteY12" fmla="*/ 1424661 h 1766730"/>
                <a:gd name="connsiteX13" fmla="*/ 362585 w 935572"/>
                <a:gd name="connsiteY13" fmla="*/ 1238859 h 1766730"/>
                <a:gd name="connsiteX14" fmla="*/ 265359 w 935572"/>
                <a:gd name="connsiteY14" fmla="*/ 1009560 h 1766730"/>
                <a:gd name="connsiteX15" fmla="*/ 0 w 935572"/>
                <a:gd name="connsiteY15" fmla="*/ 1009560 h 1766730"/>
                <a:gd name="connsiteX16" fmla="*/ 0 w 935572"/>
                <a:gd name="connsiteY16" fmla="*/ 757170 h 1766730"/>
                <a:gd name="connsiteX17" fmla="*/ 265359 w 935572"/>
                <a:gd name="connsiteY17" fmla="*/ 757170 h 1766730"/>
                <a:gd name="connsiteX18" fmla="*/ 357214 w 935572"/>
                <a:gd name="connsiteY18" fmla="*/ 535926 h 1766730"/>
                <a:gd name="connsiteX19" fmla="*/ 175652 w 935572"/>
                <a:gd name="connsiteY19" fmla="*/ 354420 h 1766730"/>
                <a:gd name="connsiteX20" fmla="*/ 354528 w 935572"/>
                <a:gd name="connsiteY20" fmla="*/ 176136 h 1766730"/>
                <a:gd name="connsiteX21" fmla="*/ 536089 w 935572"/>
                <a:gd name="connsiteY21" fmla="*/ 357642 h 1766730"/>
                <a:gd name="connsiteX22" fmla="*/ 757400 w 935572"/>
                <a:gd name="connsiteY22" fmla="*/ 265278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5572" h="1766730">
                  <a:moveTo>
                    <a:pt x="757400" y="0"/>
                  </a:moveTo>
                  <a:lnTo>
                    <a:pt x="935572" y="0"/>
                  </a:lnTo>
                  <a:lnTo>
                    <a:pt x="935572" y="510132"/>
                  </a:lnTo>
                  <a:lnTo>
                    <a:pt x="883634" y="504780"/>
                  </a:lnTo>
                  <a:cubicBezTo>
                    <a:pt x="674677" y="505317"/>
                    <a:pt x="505471" y="674472"/>
                    <a:pt x="504933" y="883365"/>
                  </a:cubicBezTo>
                  <a:cubicBezTo>
                    <a:pt x="505471" y="1092258"/>
                    <a:pt x="674677" y="1261413"/>
                    <a:pt x="883634" y="1261950"/>
                  </a:cubicBezTo>
                  <a:lnTo>
                    <a:pt x="935572" y="1256614"/>
                  </a:lnTo>
                  <a:lnTo>
                    <a:pt x="935572" y="1766730"/>
                  </a:lnTo>
                  <a:lnTo>
                    <a:pt x="757400" y="1766730"/>
                  </a:lnTo>
                  <a:lnTo>
                    <a:pt x="757400" y="1501452"/>
                  </a:lnTo>
                  <a:cubicBezTo>
                    <a:pt x="680049" y="1485879"/>
                    <a:pt x="608069" y="1455807"/>
                    <a:pt x="543609" y="1414458"/>
                  </a:cubicBezTo>
                  <a:lnTo>
                    <a:pt x="354528" y="1603482"/>
                  </a:lnTo>
                  <a:lnTo>
                    <a:pt x="175652" y="1424661"/>
                  </a:lnTo>
                  <a:lnTo>
                    <a:pt x="362585" y="1238859"/>
                  </a:lnTo>
                  <a:cubicBezTo>
                    <a:pt x="315852" y="1170660"/>
                    <a:pt x="282011" y="1093332"/>
                    <a:pt x="265359" y="1009560"/>
                  </a:cubicBezTo>
                  <a:lnTo>
                    <a:pt x="0" y="1009560"/>
                  </a:lnTo>
                  <a:lnTo>
                    <a:pt x="0" y="757170"/>
                  </a:lnTo>
                  <a:lnTo>
                    <a:pt x="265359" y="757170"/>
                  </a:lnTo>
                  <a:cubicBezTo>
                    <a:pt x="281474" y="677157"/>
                    <a:pt x="313703" y="601977"/>
                    <a:pt x="357214" y="535926"/>
                  </a:cubicBezTo>
                  <a:lnTo>
                    <a:pt x="175652" y="354420"/>
                  </a:lnTo>
                  <a:lnTo>
                    <a:pt x="354528" y="176136"/>
                  </a:lnTo>
                  <a:lnTo>
                    <a:pt x="536089" y="357642"/>
                  </a:lnTo>
                  <a:cubicBezTo>
                    <a:pt x="602160" y="313608"/>
                    <a:pt x="676826" y="281925"/>
                    <a:pt x="757400" y="265278"/>
                  </a:cubicBez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Freeform 35">
              <a:extLst>
                <a:ext uri="{FF2B5EF4-FFF2-40B4-BE49-F238E27FC236}">
                  <a16:creationId xmlns="" xmlns:a16="http://schemas.microsoft.com/office/drawing/2014/main" id="{E6D2CBF2-153B-1B47-AA12-3A6B8D3FABFF}"/>
                </a:ext>
              </a:extLst>
            </p:cNvPr>
            <p:cNvSpPr/>
            <p:nvPr userDrawn="1"/>
          </p:nvSpPr>
          <p:spPr>
            <a:xfrm>
              <a:off x="11280118" y="-29277"/>
              <a:ext cx="911882" cy="2175272"/>
            </a:xfrm>
            <a:custGeom>
              <a:avLst/>
              <a:gdLst>
                <a:gd name="connsiteX0" fmla="*/ 911882 w 911882"/>
                <a:gd name="connsiteY0" fmla="*/ 877835 h 2175272"/>
                <a:gd name="connsiteX1" fmla="*/ 911882 w 911882"/>
                <a:gd name="connsiteY1" fmla="*/ 1297437 h 2175272"/>
                <a:gd name="connsiteX2" fmla="*/ 893392 w 911882"/>
                <a:gd name="connsiteY2" fmla="*/ 1274931 h 2175272"/>
                <a:gd name="connsiteX3" fmla="*/ 836446 w 911882"/>
                <a:gd name="connsiteY3" fmla="*/ 1087636 h 2175272"/>
                <a:gd name="connsiteX4" fmla="*/ 893392 w 911882"/>
                <a:gd name="connsiteY4" fmla="*/ 900341 h 2175272"/>
                <a:gd name="connsiteX5" fmla="*/ 712716 w 911882"/>
                <a:gd name="connsiteY5" fmla="*/ 0 h 2175272"/>
                <a:gd name="connsiteX6" fmla="*/ 828815 w 911882"/>
                <a:gd name="connsiteY6" fmla="*/ 200439 h 2175272"/>
                <a:gd name="connsiteX7" fmla="*/ 911882 w 911882"/>
                <a:gd name="connsiteY7" fmla="*/ 173451 h 2175272"/>
                <a:gd name="connsiteX8" fmla="*/ 911882 w 911882"/>
                <a:gd name="connsiteY8" fmla="*/ 482434 h 2175272"/>
                <a:gd name="connsiteX9" fmla="*/ 803325 w 911882"/>
                <a:gd name="connsiteY9" fmla="*/ 541350 h 2175272"/>
                <a:gd name="connsiteX10" fmla="*/ 512769 w 911882"/>
                <a:gd name="connsiteY10" fmla="*/ 1087636 h 2175272"/>
                <a:gd name="connsiteX11" fmla="*/ 803325 w 911882"/>
                <a:gd name="connsiteY11" fmla="*/ 1634431 h 2175272"/>
                <a:gd name="connsiteX12" fmla="*/ 911882 w 911882"/>
                <a:gd name="connsiteY12" fmla="*/ 1693367 h 2175272"/>
                <a:gd name="connsiteX13" fmla="*/ 911882 w 911882"/>
                <a:gd name="connsiteY13" fmla="*/ 2001995 h 2175272"/>
                <a:gd name="connsiteX14" fmla="*/ 828815 w 911882"/>
                <a:gd name="connsiteY14" fmla="*/ 1974834 h 2175272"/>
                <a:gd name="connsiteX15" fmla="*/ 712716 w 911882"/>
                <a:gd name="connsiteY15" fmla="*/ 2175272 h 2175272"/>
                <a:gd name="connsiteX16" fmla="*/ 459020 w 911882"/>
                <a:gd name="connsiteY16" fmla="*/ 2029107 h 2175272"/>
                <a:gd name="connsiteX17" fmla="*/ 575118 w 911882"/>
                <a:gd name="connsiteY17" fmla="*/ 1828669 h 2175272"/>
                <a:gd name="connsiteX18" fmla="*/ 431070 w 911882"/>
                <a:gd name="connsiteY18" fmla="*/ 1684654 h 2175272"/>
                <a:gd name="connsiteX19" fmla="*/ 230047 w 911882"/>
                <a:gd name="connsiteY19" fmla="*/ 1800726 h 2175272"/>
                <a:gd name="connsiteX20" fmla="*/ 83849 w 911882"/>
                <a:gd name="connsiteY20" fmla="*/ 1546549 h 2175272"/>
                <a:gd name="connsiteX21" fmla="*/ 284871 w 911882"/>
                <a:gd name="connsiteY21" fmla="*/ 1431016 h 2175272"/>
                <a:gd name="connsiteX22" fmla="*/ 232198 w 911882"/>
                <a:gd name="connsiteY22" fmla="*/ 1234338 h 2175272"/>
                <a:gd name="connsiteX23" fmla="*/ 0 w 911882"/>
                <a:gd name="connsiteY23" fmla="*/ 1234338 h 2175272"/>
                <a:gd name="connsiteX24" fmla="*/ 0 w 911882"/>
                <a:gd name="connsiteY24" fmla="*/ 941471 h 2175272"/>
                <a:gd name="connsiteX25" fmla="*/ 232198 w 911882"/>
                <a:gd name="connsiteY25" fmla="*/ 941471 h 2175272"/>
                <a:gd name="connsiteX26" fmla="*/ 284871 w 911882"/>
                <a:gd name="connsiteY26" fmla="*/ 744795 h 2175272"/>
                <a:gd name="connsiteX27" fmla="*/ 83849 w 911882"/>
                <a:gd name="connsiteY27" fmla="*/ 628723 h 2175272"/>
                <a:gd name="connsiteX28" fmla="*/ 230047 w 911882"/>
                <a:gd name="connsiteY28" fmla="*/ 375083 h 2175272"/>
                <a:gd name="connsiteX29" fmla="*/ 431070 w 911882"/>
                <a:gd name="connsiteY29" fmla="*/ 490618 h 2175272"/>
                <a:gd name="connsiteX30" fmla="*/ 574581 w 911882"/>
                <a:gd name="connsiteY30" fmla="*/ 346603 h 2175272"/>
                <a:gd name="connsiteX31" fmla="*/ 459020 w 911882"/>
                <a:gd name="connsiteY31" fmla="*/ 146165 h 217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882" h="2175272">
                  <a:moveTo>
                    <a:pt x="911882" y="877835"/>
                  </a:moveTo>
                  <a:lnTo>
                    <a:pt x="911882" y="1297437"/>
                  </a:lnTo>
                  <a:lnTo>
                    <a:pt x="893392" y="1274931"/>
                  </a:lnTo>
                  <a:cubicBezTo>
                    <a:pt x="857428" y="1221461"/>
                    <a:pt x="836446" y="1157006"/>
                    <a:pt x="836446" y="1087636"/>
                  </a:cubicBezTo>
                  <a:cubicBezTo>
                    <a:pt x="836446" y="1018266"/>
                    <a:pt x="857428" y="953812"/>
                    <a:pt x="893392" y="900341"/>
                  </a:cubicBezTo>
                  <a:close/>
                  <a:moveTo>
                    <a:pt x="712716" y="0"/>
                  </a:moveTo>
                  <a:lnTo>
                    <a:pt x="828815" y="200439"/>
                  </a:lnTo>
                  <a:lnTo>
                    <a:pt x="911882" y="173451"/>
                  </a:lnTo>
                  <a:lnTo>
                    <a:pt x="911882" y="482434"/>
                  </a:lnTo>
                  <a:lnTo>
                    <a:pt x="803325" y="541350"/>
                  </a:lnTo>
                  <a:cubicBezTo>
                    <a:pt x="628036" y="659755"/>
                    <a:pt x="512769" y="860262"/>
                    <a:pt x="512769" y="1087636"/>
                  </a:cubicBezTo>
                  <a:cubicBezTo>
                    <a:pt x="512769" y="1315346"/>
                    <a:pt x="628036" y="1515978"/>
                    <a:pt x="803325" y="1634431"/>
                  </a:cubicBezTo>
                  <a:lnTo>
                    <a:pt x="911882" y="1693367"/>
                  </a:lnTo>
                  <a:lnTo>
                    <a:pt x="911882" y="2001995"/>
                  </a:lnTo>
                  <a:lnTo>
                    <a:pt x="828815" y="1974834"/>
                  </a:lnTo>
                  <a:lnTo>
                    <a:pt x="712716" y="2175272"/>
                  </a:lnTo>
                  <a:lnTo>
                    <a:pt x="459020" y="2029107"/>
                  </a:lnTo>
                  <a:lnTo>
                    <a:pt x="575118" y="1828669"/>
                  </a:lnTo>
                  <a:cubicBezTo>
                    <a:pt x="521907" y="1785679"/>
                    <a:pt x="473532" y="1737854"/>
                    <a:pt x="431070" y="1684654"/>
                  </a:cubicBezTo>
                  <a:lnTo>
                    <a:pt x="230047" y="1800726"/>
                  </a:lnTo>
                  <a:lnTo>
                    <a:pt x="83849" y="1546549"/>
                  </a:lnTo>
                  <a:lnTo>
                    <a:pt x="284871" y="1431016"/>
                  </a:lnTo>
                  <a:cubicBezTo>
                    <a:pt x="260685" y="1368143"/>
                    <a:pt x="242948" y="1302584"/>
                    <a:pt x="232198" y="1234338"/>
                  </a:cubicBezTo>
                  <a:lnTo>
                    <a:pt x="0" y="1234338"/>
                  </a:lnTo>
                  <a:lnTo>
                    <a:pt x="0" y="941471"/>
                  </a:lnTo>
                  <a:lnTo>
                    <a:pt x="232198" y="941471"/>
                  </a:lnTo>
                  <a:cubicBezTo>
                    <a:pt x="242948" y="873226"/>
                    <a:pt x="260685" y="807130"/>
                    <a:pt x="284871" y="744795"/>
                  </a:cubicBezTo>
                  <a:lnTo>
                    <a:pt x="83849" y="628723"/>
                  </a:lnTo>
                  <a:lnTo>
                    <a:pt x="230047" y="375083"/>
                  </a:lnTo>
                  <a:lnTo>
                    <a:pt x="431070" y="490618"/>
                  </a:lnTo>
                  <a:cubicBezTo>
                    <a:pt x="473532" y="437955"/>
                    <a:pt x="521907" y="389593"/>
                    <a:pt x="574581" y="346603"/>
                  </a:cubicBezTo>
                  <a:lnTo>
                    <a:pt x="459020" y="146165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Freeform 36">
              <a:extLst>
                <a:ext uri="{FF2B5EF4-FFF2-40B4-BE49-F238E27FC236}">
                  <a16:creationId xmlns="" xmlns:a16="http://schemas.microsoft.com/office/drawing/2014/main" id="{431181B1-7F47-4D4E-9C1A-0966259FC453}"/>
                </a:ext>
              </a:extLst>
            </p:cNvPr>
            <p:cNvSpPr/>
            <p:nvPr userDrawn="1"/>
          </p:nvSpPr>
          <p:spPr>
            <a:xfrm>
              <a:off x="12047672" y="5608394"/>
              <a:ext cx="144328" cy="697004"/>
            </a:xfrm>
            <a:custGeom>
              <a:avLst/>
              <a:gdLst>
                <a:gd name="connsiteX0" fmla="*/ 144328 w 144328"/>
                <a:gd name="connsiteY0" fmla="*/ 550545 h 697004"/>
                <a:gd name="connsiteX1" fmla="*/ 144328 w 144328"/>
                <a:gd name="connsiteY1" fmla="*/ 697004 h 697004"/>
                <a:gd name="connsiteX2" fmla="*/ 82099 w 144328"/>
                <a:gd name="connsiteY2" fmla="*/ 634775 h 697004"/>
                <a:gd name="connsiteX3" fmla="*/ 70830 w 144328"/>
                <a:gd name="connsiteY3" fmla="*/ 624043 h 697004"/>
                <a:gd name="connsiteX4" fmla="*/ 82099 w 144328"/>
                <a:gd name="connsiteY4" fmla="*/ 612774 h 697004"/>
                <a:gd name="connsiteX5" fmla="*/ 144328 w 144328"/>
                <a:gd name="connsiteY5" fmla="*/ 220513 h 697004"/>
                <a:gd name="connsiteX6" fmla="*/ 144328 w 144328"/>
                <a:gd name="connsiteY6" fmla="*/ 475914 h 697004"/>
                <a:gd name="connsiteX7" fmla="*/ 134685 w 144328"/>
                <a:gd name="connsiteY7" fmla="*/ 452869 h 697004"/>
                <a:gd name="connsiteX8" fmla="*/ 16098 w 144328"/>
                <a:gd name="connsiteY8" fmla="*/ 452869 h 697004"/>
                <a:gd name="connsiteX9" fmla="*/ 0 w 144328"/>
                <a:gd name="connsiteY9" fmla="*/ 452869 h 697004"/>
                <a:gd name="connsiteX10" fmla="*/ 0 w 144328"/>
                <a:gd name="connsiteY10" fmla="*/ 437308 h 697004"/>
                <a:gd name="connsiteX11" fmla="*/ 0 w 144328"/>
                <a:gd name="connsiteY11" fmla="*/ 254329 h 697004"/>
                <a:gd name="connsiteX12" fmla="*/ 0 w 144328"/>
                <a:gd name="connsiteY12" fmla="*/ 239305 h 697004"/>
                <a:gd name="connsiteX13" fmla="*/ 16098 w 144328"/>
                <a:gd name="connsiteY13" fmla="*/ 239305 h 697004"/>
                <a:gd name="connsiteX14" fmla="*/ 136295 w 144328"/>
                <a:gd name="connsiteY14" fmla="*/ 239305 h 697004"/>
                <a:gd name="connsiteX15" fmla="*/ 144328 w 144328"/>
                <a:gd name="connsiteY15" fmla="*/ 0 h 697004"/>
                <a:gd name="connsiteX16" fmla="*/ 144328 w 144328"/>
                <a:gd name="connsiteY16" fmla="*/ 146854 h 697004"/>
                <a:gd name="connsiteX17" fmla="*/ 82099 w 144328"/>
                <a:gd name="connsiteY17" fmla="*/ 84229 h 697004"/>
                <a:gd name="connsiteX18" fmla="*/ 70830 w 144328"/>
                <a:gd name="connsiteY18" fmla="*/ 73497 h 697004"/>
                <a:gd name="connsiteX19" fmla="*/ 82099 w 144328"/>
                <a:gd name="connsiteY19" fmla="*/ 62229 h 69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4328" h="697004">
                  <a:moveTo>
                    <a:pt x="144328" y="550545"/>
                  </a:moveTo>
                  <a:lnTo>
                    <a:pt x="144328" y="697004"/>
                  </a:lnTo>
                  <a:lnTo>
                    <a:pt x="82099" y="634775"/>
                  </a:lnTo>
                  <a:lnTo>
                    <a:pt x="70830" y="624043"/>
                  </a:lnTo>
                  <a:lnTo>
                    <a:pt x="82099" y="612774"/>
                  </a:lnTo>
                  <a:close/>
                  <a:moveTo>
                    <a:pt x="144328" y="220513"/>
                  </a:moveTo>
                  <a:lnTo>
                    <a:pt x="144328" y="475914"/>
                  </a:lnTo>
                  <a:lnTo>
                    <a:pt x="134685" y="452869"/>
                  </a:lnTo>
                  <a:lnTo>
                    <a:pt x="16098" y="452869"/>
                  </a:lnTo>
                  <a:lnTo>
                    <a:pt x="0" y="452869"/>
                  </a:lnTo>
                  <a:lnTo>
                    <a:pt x="0" y="437308"/>
                  </a:lnTo>
                  <a:lnTo>
                    <a:pt x="0" y="254329"/>
                  </a:lnTo>
                  <a:lnTo>
                    <a:pt x="0" y="239305"/>
                  </a:lnTo>
                  <a:lnTo>
                    <a:pt x="16098" y="239305"/>
                  </a:lnTo>
                  <a:lnTo>
                    <a:pt x="136295" y="239305"/>
                  </a:lnTo>
                  <a:close/>
                  <a:moveTo>
                    <a:pt x="144328" y="0"/>
                  </a:moveTo>
                  <a:lnTo>
                    <a:pt x="144328" y="146854"/>
                  </a:lnTo>
                  <a:lnTo>
                    <a:pt x="82099" y="84229"/>
                  </a:lnTo>
                  <a:lnTo>
                    <a:pt x="70830" y="73497"/>
                  </a:lnTo>
                  <a:lnTo>
                    <a:pt x="82099" y="6222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Freeform 37">
              <a:extLst>
                <a:ext uri="{FF2B5EF4-FFF2-40B4-BE49-F238E27FC236}">
                  <a16:creationId xmlns="" xmlns:a16="http://schemas.microsoft.com/office/drawing/2014/main" id="{F58BCEED-ED9E-6644-89A2-9E97DA4ECD37}"/>
                </a:ext>
              </a:extLst>
            </p:cNvPr>
            <p:cNvSpPr/>
            <p:nvPr userDrawn="1"/>
          </p:nvSpPr>
          <p:spPr>
            <a:xfrm>
              <a:off x="10905817" y="3871536"/>
              <a:ext cx="1286183" cy="1766730"/>
            </a:xfrm>
            <a:custGeom>
              <a:avLst/>
              <a:gdLst>
                <a:gd name="connsiteX0" fmla="*/ 883633 w 1286183"/>
                <a:gd name="connsiteY0" fmla="*/ 504934 h 1766730"/>
                <a:gd name="connsiteX1" fmla="*/ 504933 w 1286183"/>
                <a:gd name="connsiteY1" fmla="*/ 883634 h 1766730"/>
                <a:gd name="connsiteX2" fmla="*/ 883633 w 1286183"/>
                <a:gd name="connsiteY2" fmla="*/ 1261259 h 1766730"/>
                <a:gd name="connsiteX3" fmla="*/ 1262334 w 1286183"/>
                <a:gd name="connsiteY3" fmla="*/ 883634 h 1766730"/>
                <a:gd name="connsiteX4" fmla="*/ 883633 w 1286183"/>
                <a:gd name="connsiteY4" fmla="*/ 504934 h 1766730"/>
                <a:gd name="connsiteX5" fmla="*/ 757400 w 1286183"/>
                <a:gd name="connsiteY5" fmla="*/ 0 h 1766730"/>
                <a:gd name="connsiteX6" fmla="*/ 1009867 w 1286183"/>
                <a:gd name="connsiteY6" fmla="*/ 0 h 1766730"/>
                <a:gd name="connsiteX7" fmla="*/ 1009867 w 1286183"/>
                <a:gd name="connsiteY7" fmla="*/ 264822 h 1766730"/>
                <a:gd name="connsiteX8" fmla="*/ 1238698 w 1286183"/>
                <a:gd name="connsiteY8" fmla="*/ 362048 h 1766730"/>
                <a:gd name="connsiteX9" fmla="*/ 1286183 w 1286183"/>
                <a:gd name="connsiteY9" fmla="*/ 314836 h 1766730"/>
                <a:gd name="connsiteX10" fmla="*/ 1286183 w 1286183"/>
                <a:gd name="connsiteY10" fmla="*/ 1464369 h 1766730"/>
                <a:gd name="connsiteX11" fmla="*/ 1231178 w 1286183"/>
                <a:gd name="connsiteY11" fmla="*/ 1409516 h 1766730"/>
                <a:gd name="connsiteX12" fmla="*/ 1009867 w 1286183"/>
                <a:gd name="connsiteY12" fmla="*/ 1501909 h 1766730"/>
                <a:gd name="connsiteX13" fmla="*/ 1009867 w 1286183"/>
                <a:gd name="connsiteY13" fmla="*/ 1766730 h 1766730"/>
                <a:gd name="connsiteX14" fmla="*/ 757400 w 1286183"/>
                <a:gd name="connsiteY14" fmla="*/ 1766730 h 1766730"/>
                <a:gd name="connsiteX15" fmla="*/ 757400 w 1286183"/>
                <a:gd name="connsiteY15" fmla="*/ 1501909 h 1766730"/>
                <a:gd name="connsiteX16" fmla="*/ 543609 w 1286183"/>
                <a:gd name="connsiteY16" fmla="*/ 1414351 h 1766730"/>
                <a:gd name="connsiteX17" fmla="*/ 354528 w 1286183"/>
                <a:gd name="connsiteY17" fmla="*/ 1603432 h 1766730"/>
                <a:gd name="connsiteX18" fmla="*/ 175652 w 1286183"/>
                <a:gd name="connsiteY18" fmla="*/ 1425094 h 1766730"/>
                <a:gd name="connsiteX19" fmla="*/ 362048 w 1286183"/>
                <a:gd name="connsiteY19" fmla="*/ 1238699 h 1766730"/>
                <a:gd name="connsiteX20" fmla="*/ 265359 w 1286183"/>
                <a:gd name="connsiteY20" fmla="*/ 1009330 h 1766730"/>
                <a:gd name="connsiteX21" fmla="*/ 0 w 1286183"/>
                <a:gd name="connsiteY21" fmla="*/ 1009330 h 1766730"/>
                <a:gd name="connsiteX22" fmla="*/ 0 w 1286183"/>
                <a:gd name="connsiteY22" fmla="*/ 757400 h 1766730"/>
                <a:gd name="connsiteX23" fmla="*/ 264821 w 1286183"/>
                <a:gd name="connsiteY23" fmla="*/ 757400 h 1766730"/>
                <a:gd name="connsiteX24" fmla="*/ 357214 w 1286183"/>
                <a:gd name="connsiteY24" fmla="*/ 536089 h 1766730"/>
                <a:gd name="connsiteX25" fmla="*/ 175652 w 1286183"/>
                <a:gd name="connsiteY25" fmla="*/ 354528 h 1766730"/>
                <a:gd name="connsiteX26" fmla="*/ 354528 w 1286183"/>
                <a:gd name="connsiteY26" fmla="*/ 176190 h 1766730"/>
                <a:gd name="connsiteX27" fmla="*/ 535552 w 1286183"/>
                <a:gd name="connsiteY27" fmla="*/ 357214 h 1766730"/>
                <a:gd name="connsiteX28" fmla="*/ 757400 w 1286183"/>
                <a:gd name="connsiteY28" fmla="*/ 264822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86183" h="1766730">
                  <a:moveTo>
                    <a:pt x="883633" y="504934"/>
                  </a:moveTo>
                  <a:cubicBezTo>
                    <a:pt x="674677" y="504934"/>
                    <a:pt x="505471" y="674677"/>
                    <a:pt x="504933" y="883634"/>
                  </a:cubicBezTo>
                  <a:cubicBezTo>
                    <a:pt x="505471" y="1092053"/>
                    <a:pt x="674677" y="1261259"/>
                    <a:pt x="883633" y="1261259"/>
                  </a:cubicBezTo>
                  <a:cubicBezTo>
                    <a:pt x="1092590" y="1261259"/>
                    <a:pt x="1261796" y="1092053"/>
                    <a:pt x="1262334" y="883634"/>
                  </a:cubicBezTo>
                  <a:cubicBezTo>
                    <a:pt x="1261796" y="674677"/>
                    <a:pt x="1092590" y="504934"/>
                    <a:pt x="883633" y="504934"/>
                  </a:cubicBezTo>
                  <a:close/>
                  <a:moveTo>
                    <a:pt x="757400" y="0"/>
                  </a:moveTo>
                  <a:lnTo>
                    <a:pt x="1009867" y="0"/>
                  </a:lnTo>
                  <a:lnTo>
                    <a:pt x="1009867" y="264822"/>
                  </a:lnTo>
                  <a:cubicBezTo>
                    <a:pt x="1093127" y="282011"/>
                    <a:pt x="1171016" y="315852"/>
                    <a:pt x="1238698" y="362048"/>
                  </a:cubicBezTo>
                  <a:lnTo>
                    <a:pt x="1286183" y="314836"/>
                  </a:lnTo>
                  <a:lnTo>
                    <a:pt x="1286183" y="1464369"/>
                  </a:lnTo>
                  <a:lnTo>
                    <a:pt x="1231178" y="1409516"/>
                  </a:lnTo>
                  <a:cubicBezTo>
                    <a:pt x="1165107" y="1453564"/>
                    <a:pt x="1090441" y="1485256"/>
                    <a:pt x="1009867" y="1501909"/>
                  </a:cubicBezTo>
                  <a:lnTo>
                    <a:pt x="1009867" y="1766730"/>
                  </a:lnTo>
                  <a:lnTo>
                    <a:pt x="757400" y="1766730"/>
                  </a:lnTo>
                  <a:lnTo>
                    <a:pt x="757400" y="1501909"/>
                  </a:lnTo>
                  <a:cubicBezTo>
                    <a:pt x="680049" y="1485794"/>
                    <a:pt x="608069" y="1455175"/>
                    <a:pt x="543609" y="1414351"/>
                  </a:cubicBezTo>
                  <a:lnTo>
                    <a:pt x="354528" y="1603432"/>
                  </a:lnTo>
                  <a:lnTo>
                    <a:pt x="175652" y="1425094"/>
                  </a:lnTo>
                  <a:lnTo>
                    <a:pt x="362048" y="1238699"/>
                  </a:lnTo>
                  <a:cubicBezTo>
                    <a:pt x="315852" y="1170479"/>
                    <a:pt x="282548" y="1092590"/>
                    <a:pt x="265359" y="1009330"/>
                  </a:cubicBezTo>
                  <a:lnTo>
                    <a:pt x="0" y="1009330"/>
                  </a:lnTo>
                  <a:lnTo>
                    <a:pt x="0" y="757400"/>
                  </a:lnTo>
                  <a:lnTo>
                    <a:pt x="264821" y="757400"/>
                  </a:lnTo>
                  <a:cubicBezTo>
                    <a:pt x="281474" y="676826"/>
                    <a:pt x="313166" y="602160"/>
                    <a:pt x="357214" y="536089"/>
                  </a:cubicBezTo>
                  <a:lnTo>
                    <a:pt x="175652" y="354528"/>
                  </a:lnTo>
                  <a:lnTo>
                    <a:pt x="354528" y="176190"/>
                  </a:lnTo>
                  <a:lnTo>
                    <a:pt x="535552" y="357214"/>
                  </a:lnTo>
                  <a:cubicBezTo>
                    <a:pt x="602160" y="313166"/>
                    <a:pt x="676826" y="281474"/>
                    <a:pt x="757400" y="264822"/>
                  </a:cubicBez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50376340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="" xmlns:a16="http://schemas.microsoft.com/office/drawing/2014/main" id="{1A39E146-A025-DB44-9C66-AA4059B0B84F}"/>
              </a:ext>
            </a:extLst>
          </p:cNvPr>
          <p:cNvGrpSpPr/>
          <p:nvPr userDrawn="1"/>
        </p:nvGrpSpPr>
        <p:grpSpPr>
          <a:xfrm>
            <a:off x="10854299" y="4101694"/>
            <a:ext cx="1340728" cy="2814688"/>
            <a:chOff x="10854299" y="4101694"/>
            <a:chExt cx="1340728" cy="2814688"/>
          </a:xfrm>
        </p:grpSpPr>
        <p:sp>
          <p:nvSpPr>
            <p:cNvPr id="127" name="Freeform 126">
              <a:extLst>
                <a:ext uri="{FF2B5EF4-FFF2-40B4-BE49-F238E27FC236}">
                  <a16:creationId xmlns="" xmlns:a16="http://schemas.microsoft.com/office/drawing/2014/main" id="{30A74235-EB8F-8F41-835B-7488BA3CF989}"/>
                </a:ext>
              </a:extLst>
            </p:cNvPr>
            <p:cNvSpPr/>
            <p:nvPr userDrawn="1"/>
          </p:nvSpPr>
          <p:spPr>
            <a:xfrm>
              <a:off x="12083800" y="4101694"/>
              <a:ext cx="108200" cy="215079"/>
            </a:xfrm>
            <a:custGeom>
              <a:avLst/>
              <a:gdLst>
                <a:gd name="connsiteX0" fmla="*/ 108200 w 108200"/>
                <a:gd name="connsiteY0" fmla="*/ 0 h 215079"/>
                <a:gd name="connsiteX1" fmla="*/ 108200 w 108200"/>
                <a:gd name="connsiteY1" fmla="*/ 76109 h 215079"/>
                <a:gd name="connsiteX2" fmla="*/ 95080 w 108200"/>
                <a:gd name="connsiteY2" fmla="*/ 76265 h 215079"/>
                <a:gd name="connsiteX3" fmla="*/ 76234 w 108200"/>
                <a:gd name="connsiteY3" fmla="*/ 95696 h 215079"/>
                <a:gd name="connsiteX4" fmla="*/ 96035 w 108200"/>
                <a:gd name="connsiteY4" fmla="*/ 141713 h 215079"/>
                <a:gd name="connsiteX5" fmla="*/ 108200 w 108200"/>
                <a:gd name="connsiteY5" fmla="*/ 141481 h 215079"/>
                <a:gd name="connsiteX6" fmla="*/ 108200 w 108200"/>
                <a:gd name="connsiteY6" fmla="*/ 214883 h 215079"/>
                <a:gd name="connsiteX7" fmla="*/ 108130 w 108200"/>
                <a:gd name="connsiteY7" fmla="*/ 214448 h 215079"/>
                <a:gd name="connsiteX8" fmla="*/ 105603 w 108200"/>
                <a:gd name="connsiteY8" fmla="*/ 196794 h 215079"/>
                <a:gd name="connsiteX9" fmla="*/ 92591 w 108200"/>
                <a:gd name="connsiteY9" fmla="*/ 195213 h 215079"/>
                <a:gd name="connsiteX10" fmla="*/ 85954 w 108200"/>
                <a:gd name="connsiteY10" fmla="*/ 211995 h 215079"/>
                <a:gd name="connsiteX11" fmla="*/ 84717 w 108200"/>
                <a:gd name="connsiteY11" fmla="*/ 215079 h 215079"/>
                <a:gd name="connsiteX12" fmla="*/ 81551 w 108200"/>
                <a:gd name="connsiteY12" fmla="*/ 213638 h 215079"/>
                <a:gd name="connsiteX13" fmla="*/ 57218 w 108200"/>
                <a:gd name="connsiteY13" fmla="*/ 204122 h 215079"/>
                <a:gd name="connsiteX14" fmla="*/ 54130 w 108200"/>
                <a:gd name="connsiteY14" fmla="*/ 202890 h 215079"/>
                <a:gd name="connsiteX15" fmla="*/ 55368 w 108200"/>
                <a:gd name="connsiteY15" fmla="*/ 199805 h 215079"/>
                <a:gd name="connsiteX16" fmla="*/ 61873 w 108200"/>
                <a:gd name="connsiteY16" fmla="*/ 183311 h 215079"/>
                <a:gd name="connsiteX17" fmla="*/ 51546 w 108200"/>
                <a:gd name="connsiteY17" fmla="*/ 175482 h 215079"/>
                <a:gd name="connsiteX18" fmla="*/ 37485 w 108200"/>
                <a:gd name="connsiteY18" fmla="*/ 186452 h 215079"/>
                <a:gd name="connsiteX19" fmla="*/ 34730 w 108200"/>
                <a:gd name="connsiteY19" fmla="*/ 188672 h 215079"/>
                <a:gd name="connsiteX20" fmla="*/ 32798 w 108200"/>
                <a:gd name="connsiteY20" fmla="*/ 186055 h 215079"/>
                <a:gd name="connsiteX21" fmla="*/ 16581 w 108200"/>
                <a:gd name="connsiteY21" fmla="*/ 165642 h 215079"/>
                <a:gd name="connsiteX22" fmla="*/ 14361 w 108200"/>
                <a:gd name="connsiteY22" fmla="*/ 162894 h 215079"/>
                <a:gd name="connsiteX23" fmla="*/ 16906 w 108200"/>
                <a:gd name="connsiteY23" fmla="*/ 160753 h 215079"/>
                <a:gd name="connsiteX24" fmla="*/ 30967 w 108200"/>
                <a:gd name="connsiteY24" fmla="*/ 149783 h 215079"/>
                <a:gd name="connsiteX25" fmla="*/ 25730 w 108200"/>
                <a:gd name="connsiteY25" fmla="*/ 137670 h 215079"/>
                <a:gd name="connsiteX26" fmla="*/ 8257 w 108200"/>
                <a:gd name="connsiteY26" fmla="*/ 140138 h 215079"/>
                <a:gd name="connsiteX27" fmla="*/ 4878 w 108200"/>
                <a:gd name="connsiteY27" fmla="*/ 140684 h 215079"/>
                <a:gd name="connsiteX28" fmla="*/ 4413 w 108200"/>
                <a:gd name="connsiteY28" fmla="*/ 137519 h 215079"/>
                <a:gd name="connsiteX29" fmla="*/ 542 w 108200"/>
                <a:gd name="connsiteY29" fmla="*/ 111784 h 215079"/>
                <a:gd name="connsiteX30" fmla="*/ 0 w 108200"/>
                <a:gd name="connsiteY30" fmla="*/ 108410 h 215079"/>
                <a:gd name="connsiteX31" fmla="*/ 3379 w 108200"/>
                <a:gd name="connsiteY31" fmla="*/ 107864 h 215079"/>
                <a:gd name="connsiteX32" fmla="*/ 21062 w 108200"/>
                <a:gd name="connsiteY32" fmla="*/ 105318 h 215079"/>
                <a:gd name="connsiteX33" fmla="*/ 22584 w 108200"/>
                <a:gd name="connsiteY33" fmla="*/ 92114 h 215079"/>
                <a:gd name="connsiteX34" fmla="*/ 5864 w 108200"/>
                <a:gd name="connsiteY34" fmla="*/ 85717 h 215079"/>
                <a:gd name="connsiteX35" fmla="*/ 2776 w 108200"/>
                <a:gd name="connsiteY35" fmla="*/ 84485 h 215079"/>
                <a:gd name="connsiteX36" fmla="*/ 4014 w 108200"/>
                <a:gd name="connsiteY36" fmla="*/ 81401 h 215079"/>
                <a:gd name="connsiteX37" fmla="*/ 13574 w 108200"/>
                <a:gd name="connsiteY37" fmla="*/ 57090 h 215079"/>
                <a:gd name="connsiteX38" fmla="*/ 14812 w 108200"/>
                <a:gd name="connsiteY38" fmla="*/ 54006 h 215079"/>
                <a:gd name="connsiteX39" fmla="*/ 17899 w 108200"/>
                <a:gd name="connsiteY39" fmla="*/ 55238 h 215079"/>
                <a:gd name="connsiteX40" fmla="*/ 34697 w 108200"/>
                <a:gd name="connsiteY40" fmla="*/ 61843 h 215079"/>
                <a:gd name="connsiteX41" fmla="*/ 42394 w 108200"/>
                <a:gd name="connsiteY41" fmla="*/ 51103 h 215079"/>
                <a:gd name="connsiteX42" fmla="*/ 31294 w 108200"/>
                <a:gd name="connsiteY42" fmla="*/ 37364 h 215079"/>
                <a:gd name="connsiteX43" fmla="*/ 29362 w 108200"/>
                <a:gd name="connsiteY43" fmla="*/ 34747 h 215079"/>
                <a:gd name="connsiteX44" fmla="*/ 31907 w 108200"/>
                <a:gd name="connsiteY44" fmla="*/ 32605 h 215079"/>
                <a:gd name="connsiteX45" fmla="*/ 52292 w 108200"/>
                <a:gd name="connsiteY45" fmla="*/ 16176 h 215079"/>
                <a:gd name="connsiteX46" fmla="*/ 55124 w 108200"/>
                <a:gd name="connsiteY46" fmla="*/ 14165 h 215079"/>
                <a:gd name="connsiteX47" fmla="*/ 57056 w 108200"/>
                <a:gd name="connsiteY47" fmla="*/ 16782 h 215079"/>
                <a:gd name="connsiteX48" fmla="*/ 68234 w 108200"/>
                <a:gd name="connsiteY48" fmla="*/ 30731 h 215079"/>
                <a:gd name="connsiteX49" fmla="*/ 80161 w 108200"/>
                <a:gd name="connsiteY49" fmla="*/ 25565 h 215079"/>
                <a:gd name="connsiteX50" fmla="*/ 77633 w 108200"/>
                <a:gd name="connsiteY50" fmla="*/ 7911 h 215079"/>
                <a:gd name="connsiteX51" fmla="*/ 77091 w 108200"/>
                <a:gd name="connsiteY51" fmla="*/ 4537 h 215079"/>
                <a:gd name="connsiteX52" fmla="*/ 80470 w 108200"/>
                <a:gd name="connsiteY52" fmla="*/ 3991 h 215079"/>
                <a:gd name="connsiteX53" fmla="*/ 106326 w 108200"/>
                <a:gd name="connsiteY53" fmla="*/ 303 h 215079"/>
                <a:gd name="connsiteX54" fmla="*/ 108200 w 108200"/>
                <a:gd name="connsiteY54" fmla="*/ 0 h 21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8200" h="215079">
                  <a:moveTo>
                    <a:pt x="108200" y="0"/>
                  </a:moveTo>
                  <a:lnTo>
                    <a:pt x="108200" y="76109"/>
                  </a:lnTo>
                  <a:lnTo>
                    <a:pt x="95080" y="76265"/>
                  </a:lnTo>
                  <a:cubicBezTo>
                    <a:pt x="86744" y="79852"/>
                    <a:pt x="79776" y="86625"/>
                    <a:pt x="76234" y="95696"/>
                  </a:cubicBezTo>
                  <a:cubicBezTo>
                    <a:pt x="68940" y="113915"/>
                    <a:pt x="77877" y="134661"/>
                    <a:pt x="96035" y="141713"/>
                  </a:cubicBezTo>
                  <a:lnTo>
                    <a:pt x="108200" y="141481"/>
                  </a:lnTo>
                  <a:lnTo>
                    <a:pt x="108200" y="214883"/>
                  </a:lnTo>
                  <a:lnTo>
                    <a:pt x="108130" y="214448"/>
                  </a:lnTo>
                  <a:lnTo>
                    <a:pt x="105603" y="196794"/>
                  </a:lnTo>
                  <a:cubicBezTo>
                    <a:pt x="101204" y="196528"/>
                    <a:pt x="96727" y="196053"/>
                    <a:pt x="92591" y="195213"/>
                  </a:cubicBezTo>
                  <a:lnTo>
                    <a:pt x="85954" y="211995"/>
                  </a:lnTo>
                  <a:lnTo>
                    <a:pt x="84717" y="215079"/>
                  </a:lnTo>
                  <a:lnTo>
                    <a:pt x="81551" y="213638"/>
                  </a:lnTo>
                  <a:lnTo>
                    <a:pt x="57218" y="204122"/>
                  </a:lnTo>
                  <a:lnTo>
                    <a:pt x="54130" y="202890"/>
                  </a:lnTo>
                  <a:lnTo>
                    <a:pt x="55368" y="199805"/>
                  </a:lnTo>
                  <a:lnTo>
                    <a:pt x="61873" y="183311"/>
                  </a:lnTo>
                  <a:cubicBezTo>
                    <a:pt x="58317" y="180823"/>
                    <a:pt x="54683" y="178126"/>
                    <a:pt x="51546" y="175482"/>
                  </a:cubicBezTo>
                  <a:lnTo>
                    <a:pt x="37485" y="186452"/>
                  </a:lnTo>
                  <a:lnTo>
                    <a:pt x="34730" y="188672"/>
                  </a:lnTo>
                  <a:lnTo>
                    <a:pt x="32798" y="186055"/>
                  </a:lnTo>
                  <a:lnTo>
                    <a:pt x="16581" y="165642"/>
                  </a:lnTo>
                  <a:lnTo>
                    <a:pt x="14361" y="162894"/>
                  </a:lnTo>
                  <a:lnTo>
                    <a:pt x="16906" y="160753"/>
                  </a:lnTo>
                  <a:lnTo>
                    <a:pt x="30967" y="149783"/>
                  </a:lnTo>
                  <a:cubicBezTo>
                    <a:pt x="29064" y="145963"/>
                    <a:pt x="27082" y="141934"/>
                    <a:pt x="25730" y="137670"/>
                  </a:cubicBezTo>
                  <a:lnTo>
                    <a:pt x="8257" y="140138"/>
                  </a:lnTo>
                  <a:lnTo>
                    <a:pt x="4878" y="140684"/>
                  </a:lnTo>
                  <a:lnTo>
                    <a:pt x="4413" y="137519"/>
                  </a:lnTo>
                  <a:lnTo>
                    <a:pt x="542" y="111784"/>
                  </a:lnTo>
                  <a:lnTo>
                    <a:pt x="0" y="108410"/>
                  </a:lnTo>
                  <a:lnTo>
                    <a:pt x="3379" y="107864"/>
                  </a:lnTo>
                  <a:lnTo>
                    <a:pt x="21062" y="105318"/>
                  </a:lnTo>
                  <a:cubicBezTo>
                    <a:pt x="21124" y="101004"/>
                    <a:pt x="21814" y="96454"/>
                    <a:pt x="22584" y="92114"/>
                  </a:cubicBezTo>
                  <a:lnTo>
                    <a:pt x="5864" y="85717"/>
                  </a:lnTo>
                  <a:lnTo>
                    <a:pt x="2776" y="84485"/>
                  </a:lnTo>
                  <a:lnTo>
                    <a:pt x="4014" y="81401"/>
                  </a:lnTo>
                  <a:lnTo>
                    <a:pt x="13574" y="57090"/>
                  </a:lnTo>
                  <a:lnTo>
                    <a:pt x="14812" y="54006"/>
                  </a:lnTo>
                  <a:lnTo>
                    <a:pt x="17899" y="55238"/>
                  </a:lnTo>
                  <a:lnTo>
                    <a:pt x="34697" y="61843"/>
                  </a:lnTo>
                  <a:cubicBezTo>
                    <a:pt x="37036" y="57871"/>
                    <a:pt x="39610" y="54526"/>
                    <a:pt x="42394" y="51103"/>
                  </a:cubicBezTo>
                  <a:lnTo>
                    <a:pt x="31294" y="37364"/>
                  </a:lnTo>
                  <a:lnTo>
                    <a:pt x="29362" y="34747"/>
                  </a:lnTo>
                  <a:lnTo>
                    <a:pt x="31907" y="32605"/>
                  </a:lnTo>
                  <a:lnTo>
                    <a:pt x="52292" y="16176"/>
                  </a:lnTo>
                  <a:lnTo>
                    <a:pt x="55124" y="14165"/>
                  </a:lnTo>
                  <a:lnTo>
                    <a:pt x="57056" y="16782"/>
                  </a:lnTo>
                  <a:lnTo>
                    <a:pt x="68234" y="30731"/>
                  </a:lnTo>
                  <a:cubicBezTo>
                    <a:pt x="72062" y="28826"/>
                    <a:pt x="76177" y="27051"/>
                    <a:pt x="80161" y="25565"/>
                  </a:cubicBezTo>
                  <a:lnTo>
                    <a:pt x="77633" y="7911"/>
                  </a:lnTo>
                  <a:lnTo>
                    <a:pt x="77091" y="4537"/>
                  </a:lnTo>
                  <a:lnTo>
                    <a:pt x="80470" y="3991"/>
                  </a:lnTo>
                  <a:lnTo>
                    <a:pt x="106326" y="303"/>
                  </a:lnTo>
                  <a:lnTo>
                    <a:pt x="108200" y="0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="" xmlns:a16="http://schemas.microsoft.com/office/drawing/2014/main" id="{FC436800-34C7-DF46-B894-F1DE78519FC6}"/>
                </a:ext>
              </a:extLst>
            </p:cNvPr>
            <p:cNvSpPr/>
            <p:nvPr userDrawn="1"/>
          </p:nvSpPr>
          <p:spPr>
            <a:xfrm>
              <a:off x="11422871" y="4257175"/>
              <a:ext cx="769129" cy="981252"/>
            </a:xfrm>
            <a:custGeom>
              <a:avLst/>
              <a:gdLst>
                <a:gd name="connsiteX0" fmla="*/ 497595 w 769129"/>
                <a:gd name="connsiteY0" fmla="*/ 351228 h 981252"/>
                <a:gd name="connsiteX1" fmla="*/ 622036 w 769129"/>
                <a:gd name="connsiteY1" fmla="*/ 441817 h 981252"/>
                <a:gd name="connsiteX2" fmla="*/ 540426 w 769129"/>
                <a:gd name="connsiteY2" fmla="*/ 620992 h 981252"/>
                <a:gd name="connsiteX3" fmla="*/ 361384 w 769129"/>
                <a:gd name="connsiteY3" fmla="*/ 539090 h 981252"/>
                <a:gd name="connsiteX4" fmla="*/ 442994 w 769129"/>
                <a:gd name="connsiteY4" fmla="*/ 359915 h 981252"/>
                <a:gd name="connsiteX5" fmla="*/ 497595 w 769129"/>
                <a:gd name="connsiteY5" fmla="*/ 351228 h 981252"/>
                <a:gd name="connsiteX6" fmla="*/ 502999 w 769129"/>
                <a:gd name="connsiteY6" fmla="*/ 216771 h 981252"/>
                <a:gd name="connsiteX7" fmla="*/ 395344 w 769129"/>
                <a:gd name="connsiteY7" fmla="*/ 233961 h 981252"/>
                <a:gd name="connsiteX8" fmla="*/ 233890 w 769129"/>
                <a:gd name="connsiteY8" fmla="*/ 586670 h 981252"/>
                <a:gd name="connsiteX9" fmla="*/ 587021 w 769129"/>
                <a:gd name="connsiteY9" fmla="*/ 747578 h 981252"/>
                <a:gd name="connsiteX10" fmla="*/ 748397 w 769129"/>
                <a:gd name="connsiteY10" fmla="*/ 394660 h 981252"/>
                <a:gd name="connsiteX11" fmla="*/ 502999 w 769129"/>
                <a:gd name="connsiteY11" fmla="*/ 216771 h 981252"/>
                <a:gd name="connsiteX12" fmla="*/ 512185 w 769129"/>
                <a:gd name="connsiteY12" fmla="*/ 0 h 981252"/>
                <a:gd name="connsiteX13" fmla="*/ 632479 w 769129"/>
                <a:gd name="connsiteY13" fmla="*/ 19991 h 981252"/>
                <a:gd name="connsiteX14" fmla="*/ 616511 w 769129"/>
                <a:gd name="connsiteY14" fmla="*/ 114926 h 981252"/>
                <a:gd name="connsiteX15" fmla="*/ 693478 w 769129"/>
                <a:gd name="connsiteY15" fmla="*/ 150133 h 981252"/>
                <a:gd name="connsiteX16" fmla="*/ 755155 w 769129"/>
                <a:gd name="connsiteY16" fmla="*/ 75829 h 981252"/>
                <a:gd name="connsiteX17" fmla="*/ 769129 w 769129"/>
                <a:gd name="connsiteY17" fmla="*/ 87360 h 981252"/>
                <a:gd name="connsiteX18" fmla="*/ 769129 w 769129"/>
                <a:gd name="connsiteY18" fmla="*/ 798806 h 981252"/>
                <a:gd name="connsiteX19" fmla="*/ 754025 w 769129"/>
                <a:gd name="connsiteY19" fmla="*/ 786396 h 981252"/>
                <a:gd name="connsiteX20" fmla="*/ 684806 w 769129"/>
                <a:gd name="connsiteY20" fmla="*/ 835366 h 981252"/>
                <a:gd name="connsiteX21" fmla="*/ 718562 w 769129"/>
                <a:gd name="connsiteY21" fmla="*/ 925820 h 981252"/>
                <a:gd name="connsiteX22" fmla="*/ 604413 w 769129"/>
                <a:gd name="connsiteY22" fmla="*/ 968419 h 981252"/>
                <a:gd name="connsiteX23" fmla="*/ 570657 w 769129"/>
                <a:gd name="connsiteY23" fmla="*/ 877966 h 981252"/>
                <a:gd name="connsiteX24" fmla="*/ 486280 w 769129"/>
                <a:gd name="connsiteY24" fmla="*/ 886316 h 981252"/>
                <a:gd name="connsiteX25" fmla="*/ 470311 w 769129"/>
                <a:gd name="connsiteY25" fmla="*/ 981252 h 981252"/>
                <a:gd name="connsiteX26" fmla="*/ 350017 w 769129"/>
                <a:gd name="connsiteY26" fmla="*/ 961261 h 981252"/>
                <a:gd name="connsiteX27" fmla="*/ 365985 w 769129"/>
                <a:gd name="connsiteY27" fmla="*/ 866325 h 981252"/>
                <a:gd name="connsiteX28" fmla="*/ 288808 w 769129"/>
                <a:gd name="connsiteY28" fmla="*/ 831197 h 981252"/>
                <a:gd name="connsiteX29" fmla="*/ 227341 w 769129"/>
                <a:gd name="connsiteY29" fmla="*/ 905423 h 981252"/>
                <a:gd name="connsiteX30" fmla="*/ 133385 w 769129"/>
                <a:gd name="connsiteY30" fmla="*/ 827893 h 981252"/>
                <a:gd name="connsiteX31" fmla="*/ 194852 w 769129"/>
                <a:gd name="connsiteY31" fmla="*/ 753668 h 981252"/>
                <a:gd name="connsiteX32" fmla="*/ 145689 w 769129"/>
                <a:gd name="connsiteY32" fmla="*/ 684708 h 981252"/>
                <a:gd name="connsiteX33" fmla="*/ 55252 w 769129"/>
                <a:gd name="connsiteY33" fmla="*/ 718458 h 981252"/>
                <a:gd name="connsiteX34" fmla="*/ 12666 w 769129"/>
                <a:gd name="connsiteY34" fmla="*/ 604344 h 981252"/>
                <a:gd name="connsiteX35" fmla="*/ 103103 w 769129"/>
                <a:gd name="connsiteY35" fmla="*/ 570594 h 981252"/>
                <a:gd name="connsiteX36" fmla="*/ 95067 w 769129"/>
                <a:gd name="connsiteY36" fmla="*/ 486286 h 981252"/>
                <a:gd name="connsiteX37" fmla="*/ 0 w 769129"/>
                <a:gd name="connsiteY37" fmla="*/ 470477 h 981252"/>
                <a:gd name="connsiteX38" fmla="*/ 20114 w 769129"/>
                <a:gd name="connsiteY38" fmla="*/ 350139 h 981252"/>
                <a:gd name="connsiteX39" fmla="*/ 115181 w 769129"/>
                <a:gd name="connsiteY39" fmla="*/ 365948 h 981252"/>
                <a:gd name="connsiteX40" fmla="*/ 150475 w 769129"/>
                <a:gd name="connsiteY40" fmla="*/ 288847 h 981252"/>
                <a:gd name="connsiteX41" fmla="*/ 76215 w 769129"/>
                <a:gd name="connsiteY41" fmla="*/ 227584 h 981252"/>
                <a:gd name="connsiteX42" fmla="*/ 154001 w 769129"/>
                <a:gd name="connsiteY42" fmla="*/ 133670 h 981252"/>
                <a:gd name="connsiteX43" fmla="*/ 228262 w 769129"/>
                <a:gd name="connsiteY43" fmla="*/ 194934 h 981252"/>
                <a:gd name="connsiteX44" fmla="*/ 297480 w 769129"/>
                <a:gd name="connsiteY44" fmla="*/ 145964 h 981252"/>
                <a:gd name="connsiteX45" fmla="*/ 263724 w 769129"/>
                <a:gd name="connsiteY45" fmla="*/ 55510 h 981252"/>
                <a:gd name="connsiteX46" fmla="*/ 377872 w 769129"/>
                <a:gd name="connsiteY46" fmla="*/ 12911 h 981252"/>
                <a:gd name="connsiteX47" fmla="*/ 411629 w 769129"/>
                <a:gd name="connsiteY47" fmla="*/ 103364 h 981252"/>
                <a:gd name="connsiteX48" fmla="*/ 496007 w 769129"/>
                <a:gd name="connsiteY48" fmla="*/ 95014 h 981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69129" h="981252">
                  <a:moveTo>
                    <a:pt x="497595" y="351228"/>
                  </a:moveTo>
                  <a:cubicBezTo>
                    <a:pt x="551782" y="353587"/>
                    <a:pt x="601862" y="387758"/>
                    <a:pt x="622036" y="441817"/>
                  </a:cubicBezTo>
                  <a:cubicBezTo>
                    <a:pt x="648936" y="513895"/>
                    <a:pt x="612503" y="594093"/>
                    <a:pt x="540426" y="620992"/>
                  </a:cubicBezTo>
                  <a:cubicBezTo>
                    <a:pt x="468558" y="647812"/>
                    <a:pt x="388283" y="611169"/>
                    <a:pt x="361384" y="539090"/>
                  </a:cubicBezTo>
                  <a:cubicBezTo>
                    <a:pt x="334485" y="467011"/>
                    <a:pt x="371127" y="386735"/>
                    <a:pt x="442994" y="359915"/>
                  </a:cubicBezTo>
                  <a:cubicBezTo>
                    <a:pt x="461013" y="353190"/>
                    <a:pt x="479532" y="350442"/>
                    <a:pt x="497595" y="351228"/>
                  </a:cubicBezTo>
                  <a:close/>
                  <a:moveTo>
                    <a:pt x="502999" y="216771"/>
                  </a:moveTo>
                  <a:cubicBezTo>
                    <a:pt x="467375" y="215265"/>
                    <a:pt x="430858" y="220708"/>
                    <a:pt x="395344" y="233961"/>
                  </a:cubicBezTo>
                  <a:cubicBezTo>
                    <a:pt x="253288" y="286976"/>
                    <a:pt x="180989" y="444918"/>
                    <a:pt x="233890" y="586670"/>
                  </a:cubicBezTo>
                  <a:cubicBezTo>
                    <a:pt x="286868" y="728631"/>
                    <a:pt x="444965" y="800592"/>
                    <a:pt x="587021" y="747578"/>
                  </a:cubicBezTo>
                  <a:cubicBezTo>
                    <a:pt x="729077" y="694564"/>
                    <a:pt x="801376" y="536622"/>
                    <a:pt x="748397" y="394660"/>
                  </a:cubicBezTo>
                  <a:cubicBezTo>
                    <a:pt x="708721" y="288346"/>
                    <a:pt x="609873" y="221290"/>
                    <a:pt x="502999" y="216771"/>
                  </a:cubicBezTo>
                  <a:close/>
                  <a:moveTo>
                    <a:pt x="512185" y="0"/>
                  </a:moveTo>
                  <a:lnTo>
                    <a:pt x="632479" y="19991"/>
                  </a:lnTo>
                  <a:lnTo>
                    <a:pt x="616511" y="114926"/>
                  </a:lnTo>
                  <a:cubicBezTo>
                    <a:pt x="643326" y="124003"/>
                    <a:pt x="669243" y="135800"/>
                    <a:pt x="693478" y="150133"/>
                  </a:cubicBezTo>
                  <a:lnTo>
                    <a:pt x="755155" y="75829"/>
                  </a:lnTo>
                  <a:lnTo>
                    <a:pt x="769129" y="87360"/>
                  </a:lnTo>
                  <a:lnTo>
                    <a:pt x="769129" y="798806"/>
                  </a:lnTo>
                  <a:lnTo>
                    <a:pt x="754025" y="786396"/>
                  </a:lnTo>
                  <a:cubicBezTo>
                    <a:pt x="733068" y="805189"/>
                    <a:pt x="709970" y="821443"/>
                    <a:pt x="684806" y="835366"/>
                  </a:cubicBezTo>
                  <a:lnTo>
                    <a:pt x="718562" y="925820"/>
                  </a:lnTo>
                  <a:lnTo>
                    <a:pt x="604413" y="968419"/>
                  </a:lnTo>
                  <a:lnTo>
                    <a:pt x="570657" y="877966"/>
                  </a:lnTo>
                  <a:cubicBezTo>
                    <a:pt x="542524" y="883933"/>
                    <a:pt x="514424" y="886786"/>
                    <a:pt x="486280" y="886316"/>
                  </a:cubicBezTo>
                  <a:lnTo>
                    <a:pt x="470311" y="981252"/>
                  </a:lnTo>
                  <a:lnTo>
                    <a:pt x="350017" y="961261"/>
                  </a:lnTo>
                  <a:lnTo>
                    <a:pt x="365985" y="866325"/>
                  </a:lnTo>
                  <a:cubicBezTo>
                    <a:pt x="338960" y="857327"/>
                    <a:pt x="313330" y="845661"/>
                    <a:pt x="288808" y="831197"/>
                  </a:cubicBezTo>
                  <a:lnTo>
                    <a:pt x="227341" y="905423"/>
                  </a:lnTo>
                  <a:lnTo>
                    <a:pt x="133385" y="827893"/>
                  </a:lnTo>
                  <a:lnTo>
                    <a:pt x="194852" y="753668"/>
                  </a:lnTo>
                  <a:cubicBezTo>
                    <a:pt x="176267" y="732693"/>
                    <a:pt x="159810" y="709733"/>
                    <a:pt x="145689" y="684708"/>
                  </a:cubicBezTo>
                  <a:lnTo>
                    <a:pt x="55252" y="718458"/>
                  </a:lnTo>
                  <a:lnTo>
                    <a:pt x="12666" y="604344"/>
                  </a:lnTo>
                  <a:lnTo>
                    <a:pt x="103103" y="570594"/>
                  </a:lnTo>
                  <a:cubicBezTo>
                    <a:pt x="97376" y="542436"/>
                    <a:pt x="94690" y="514098"/>
                    <a:pt x="95067" y="486286"/>
                  </a:cubicBezTo>
                  <a:lnTo>
                    <a:pt x="0" y="470477"/>
                  </a:lnTo>
                  <a:lnTo>
                    <a:pt x="20114" y="350139"/>
                  </a:lnTo>
                  <a:lnTo>
                    <a:pt x="115181" y="365948"/>
                  </a:lnTo>
                  <a:cubicBezTo>
                    <a:pt x="124310" y="339164"/>
                    <a:pt x="135953" y="313350"/>
                    <a:pt x="150475" y="288847"/>
                  </a:cubicBezTo>
                  <a:lnTo>
                    <a:pt x="76215" y="227584"/>
                  </a:lnTo>
                  <a:lnTo>
                    <a:pt x="154001" y="133670"/>
                  </a:lnTo>
                  <a:lnTo>
                    <a:pt x="228262" y="194934"/>
                  </a:lnTo>
                  <a:cubicBezTo>
                    <a:pt x="249295" y="176350"/>
                    <a:pt x="272317" y="159886"/>
                    <a:pt x="297480" y="145964"/>
                  </a:cubicBezTo>
                  <a:lnTo>
                    <a:pt x="263724" y="55510"/>
                  </a:lnTo>
                  <a:lnTo>
                    <a:pt x="377872" y="12911"/>
                  </a:lnTo>
                  <a:lnTo>
                    <a:pt x="411629" y="103364"/>
                  </a:lnTo>
                  <a:cubicBezTo>
                    <a:pt x="439762" y="97397"/>
                    <a:pt x="467940" y="94754"/>
                    <a:pt x="496007" y="95014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="" xmlns:a16="http://schemas.microsoft.com/office/drawing/2014/main" id="{72F2BE2C-835C-A346-8A8D-75E6BE713EA7}"/>
                </a:ext>
              </a:extLst>
            </p:cNvPr>
            <p:cNvSpPr/>
            <p:nvPr userDrawn="1"/>
          </p:nvSpPr>
          <p:spPr>
            <a:xfrm>
              <a:off x="12192000" y="5271857"/>
              <a:ext cx="3027" cy="10455"/>
            </a:xfrm>
            <a:custGeom>
              <a:avLst/>
              <a:gdLst>
                <a:gd name="connsiteX0" fmla="*/ 0 w 3027"/>
                <a:gd name="connsiteY0" fmla="*/ 0 h 10455"/>
                <a:gd name="connsiteX1" fmla="*/ 3027 w 3027"/>
                <a:gd name="connsiteY1" fmla="*/ 8111 h 10455"/>
                <a:gd name="connsiteX2" fmla="*/ 0 w 3027"/>
                <a:gd name="connsiteY2" fmla="*/ 10455 h 10455"/>
                <a:gd name="connsiteX3" fmla="*/ 0 w 3027"/>
                <a:gd name="connsiteY3" fmla="*/ 0 h 1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7" h="10455">
                  <a:moveTo>
                    <a:pt x="0" y="0"/>
                  </a:moveTo>
                  <a:lnTo>
                    <a:pt x="3027" y="8111"/>
                  </a:lnTo>
                  <a:lnTo>
                    <a:pt x="0" y="1045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="" xmlns:a16="http://schemas.microsoft.com/office/drawing/2014/main" id="{35805CC7-94BF-9244-B569-55808CCD5073}"/>
                </a:ext>
              </a:extLst>
            </p:cNvPr>
            <p:cNvSpPr/>
            <p:nvPr userDrawn="1"/>
          </p:nvSpPr>
          <p:spPr>
            <a:xfrm>
              <a:off x="11971031" y="5163310"/>
              <a:ext cx="220969" cy="682475"/>
            </a:xfrm>
            <a:custGeom>
              <a:avLst/>
              <a:gdLst>
                <a:gd name="connsiteX0" fmla="*/ 220969 w 220969"/>
                <a:gd name="connsiteY0" fmla="*/ 119001 h 682475"/>
                <a:gd name="connsiteX1" fmla="*/ 220969 w 220969"/>
                <a:gd name="connsiteY1" fmla="*/ 272427 h 682475"/>
                <a:gd name="connsiteX2" fmla="*/ 219939 w 220969"/>
                <a:gd name="connsiteY2" fmla="*/ 273869 h 682475"/>
                <a:gd name="connsiteX3" fmla="*/ 215521 w 220969"/>
                <a:gd name="connsiteY3" fmla="*/ 394258 h 682475"/>
                <a:gd name="connsiteX4" fmla="*/ 220969 w 220969"/>
                <a:gd name="connsiteY4" fmla="*/ 402990 h 682475"/>
                <a:gd name="connsiteX5" fmla="*/ 220969 w 220969"/>
                <a:gd name="connsiteY5" fmla="*/ 682475 h 682475"/>
                <a:gd name="connsiteX6" fmla="*/ 160848 w 220969"/>
                <a:gd name="connsiteY6" fmla="*/ 655003 h 682475"/>
                <a:gd name="connsiteX7" fmla="*/ 208373 w 220969"/>
                <a:gd name="connsiteY7" fmla="*/ 551192 h 682475"/>
                <a:gd name="connsiteX8" fmla="*/ 140326 w 220969"/>
                <a:gd name="connsiteY8" fmla="*/ 478352 h 682475"/>
                <a:gd name="connsiteX9" fmla="*/ 36709 w 220969"/>
                <a:gd name="connsiteY9" fmla="*/ 517021 h 682475"/>
                <a:gd name="connsiteX10" fmla="*/ 0 w 220969"/>
                <a:gd name="connsiteY10" fmla="*/ 418656 h 682475"/>
                <a:gd name="connsiteX11" fmla="*/ 103617 w 220969"/>
                <a:gd name="connsiteY11" fmla="*/ 379987 h 682475"/>
                <a:gd name="connsiteX12" fmla="*/ 106512 w 220969"/>
                <a:gd name="connsiteY12" fmla="*/ 284010 h 682475"/>
                <a:gd name="connsiteX13" fmla="*/ 5187 w 220969"/>
                <a:gd name="connsiteY13" fmla="*/ 237895 h 682475"/>
                <a:gd name="connsiteX14" fmla="*/ 49103 w 220969"/>
                <a:gd name="connsiteY14" fmla="*/ 142345 h 682475"/>
                <a:gd name="connsiteX15" fmla="*/ 148570 w 220969"/>
                <a:gd name="connsiteY15" fmla="*/ 187962 h 682475"/>
                <a:gd name="connsiteX16" fmla="*/ 182470 w 220969"/>
                <a:gd name="connsiteY16" fmla="*/ 148815 h 682475"/>
                <a:gd name="connsiteX17" fmla="*/ 220969 w 220969"/>
                <a:gd name="connsiteY17" fmla="*/ 0 h 682475"/>
                <a:gd name="connsiteX18" fmla="*/ 220969 w 220969"/>
                <a:gd name="connsiteY18" fmla="*/ 108546 h 682475"/>
                <a:gd name="connsiteX19" fmla="*/ 185413 w 220969"/>
                <a:gd name="connsiteY19" fmla="*/ 13269 h 68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969" h="682475">
                  <a:moveTo>
                    <a:pt x="220969" y="119001"/>
                  </a:moveTo>
                  <a:lnTo>
                    <a:pt x="220969" y="272427"/>
                  </a:lnTo>
                  <a:lnTo>
                    <a:pt x="219939" y="273869"/>
                  </a:lnTo>
                  <a:cubicBezTo>
                    <a:pt x="203206" y="310514"/>
                    <a:pt x="200435" y="353513"/>
                    <a:pt x="215521" y="394258"/>
                  </a:cubicBezTo>
                  <a:lnTo>
                    <a:pt x="220969" y="402990"/>
                  </a:lnTo>
                  <a:lnTo>
                    <a:pt x="220969" y="682475"/>
                  </a:lnTo>
                  <a:lnTo>
                    <a:pt x="160848" y="655003"/>
                  </a:lnTo>
                  <a:lnTo>
                    <a:pt x="208373" y="551192"/>
                  </a:lnTo>
                  <a:cubicBezTo>
                    <a:pt x="181644" y="532078"/>
                    <a:pt x="158334" y="507396"/>
                    <a:pt x="140326" y="478352"/>
                  </a:cubicBezTo>
                  <a:lnTo>
                    <a:pt x="36709" y="517021"/>
                  </a:lnTo>
                  <a:lnTo>
                    <a:pt x="0" y="418656"/>
                  </a:lnTo>
                  <a:lnTo>
                    <a:pt x="103617" y="379987"/>
                  </a:lnTo>
                  <a:cubicBezTo>
                    <a:pt x="98453" y="347580"/>
                    <a:pt x="99733" y="315152"/>
                    <a:pt x="106512" y="284010"/>
                  </a:cubicBezTo>
                  <a:lnTo>
                    <a:pt x="5187" y="237895"/>
                  </a:lnTo>
                  <a:lnTo>
                    <a:pt x="49103" y="142345"/>
                  </a:lnTo>
                  <a:lnTo>
                    <a:pt x="148570" y="187962"/>
                  </a:lnTo>
                  <a:cubicBezTo>
                    <a:pt x="158491" y="173888"/>
                    <a:pt x="169845" y="160769"/>
                    <a:pt x="182470" y="148815"/>
                  </a:cubicBezTo>
                  <a:close/>
                  <a:moveTo>
                    <a:pt x="220969" y="0"/>
                  </a:moveTo>
                  <a:lnTo>
                    <a:pt x="220969" y="108546"/>
                  </a:lnTo>
                  <a:lnTo>
                    <a:pt x="185413" y="1326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="" xmlns:a16="http://schemas.microsoft.com/office/drawing/2014/main" id="{25C81535-44AC-7342-BE48-3A7BBD69EA11}"/>
                </a:ext>
              </a:extLst>
            </p:cNvPr>
            <p:cNvSpPr/>
            <p:nvPr userDrawn="1"/>
          </p:nvSpPr>
          <p:spPr>
            <a:xfrm>
              <a:off x="11620997" y="5850795"/>
              <a:ext cx="571003" cy="717410"/>
            </a:xfrm>
            <a:custGeom>
              <a:avLst/>
              <a:gdLst>
                <a:gd name="connsiteX0" fmla="*/ 374402 w 571003"/>
                <a:gd name="connsiteY0" fmla="*/ 0 h 717410"/>
                <a:gd name="connsiteX1" fmla="*/ 462562 w 571003"/>
                <a:gd name="connsiteY1" fmla="*/ 14779 h 717410"/>
                <a:gd name="connsiteX2" fmla="*/ 450755 w 571003"/>
                <a:gd name="connsiteY2" fmla="*/ 84269 h 717410"/>
                <a:gd name="connsiteX3" fmla="*/ 507154 w 571003"/>
                <a:gd name="connsiteY3" fmla="*/ 109947 h 717410"/>
                <a:gd name="connsiteX4" fmla="*/ 552052 w 571003"/>
                <a:gd name="connsiteY4" fmla="*/ 55525 h 717410"/>
                <a:gd name="connsiteX5" fmla="*/ 571003 w 571003"/>
                <a:gd name="connsiteY5" fmla="*/ 71153 h 717410"/>
                <a:gd name="connsiteX6" fmla="*/ 571003 w 571003"/>
                <a:gd name="connsiteY6" fmla="*/ 591134 h 717410"/>
                <a:gd name="connsiteX7" fmla="*/ 551190 w 571003"/>
                <a:gd name="connsiteY7" fmla="*/ 574843 h 717410"/>
                <a:gd name="connsiteX8" fmla="*/ 500756 w 571003"/>
                <a:gd name="connsiteY8" fmla="*/ 610591 h 717410"/>
                <a:gd name="connsiteX9" fmla="*/ 525433 w 571003"/>
                <a:gd name="connsiteY9" fmla="*/ 676716 h 717410"/>
                <a:gd name="connsiteX10" fmla="*/ 441780 w 571003"/>
                <a:gd name="connsiteY10" fmla="*/ 707935 h 717410"/>
                <a:gd name="connsiteX11" fmla="*/ 417103 w 571003"/>
                <a:gd name="connsiteY11" fmla="*/ 641810 h 717410"/>
                <a:gd name="connsiteX12" fmla="*/ 355370 w 571003"/>
                <a:gd name="connsiteY12" fmla="*/ 647921 h 717410"/>
                <a:gd name="connsiteX13" fmla="*/ 343564 w 571003"/>
                <a:gd name="connsiteY13" fmla="*/ 717410 h 717410"/>
                <a:gd name="connsiteX14" fmla="*/ 255692 w 571003"/>
                <a:gd name="connsiteY14" fmla="*/ 702762 h 717410"/>
                <a:gd name="connsiteX15" fmla="*/ 267498 w 571003"/>
                <a:gd name="connsiteY15" fmla="*/ 633273 h 717410"/>
                <a:gd name="connsiteX16" fmla="*/ 210968 w 571003"/>
                <a:gd name="connsiteY16" fmla="*/ 607881 h 717410"/>
                <a:gd name="connsiteX17" fmla="*/ 166124 w 571003"/>
                <a:gd name="connsiteY17" fmla="*/ 661807 h 717410"/>
                <a:gd name="connsiteX18" fmla="*/ 97538 w 571003"/>
                <a:gd name="connsiteY18" fmla="*/ 605393 h 717410"/>
                <a:gd name="connsiteX19" fmla="*/ 142514 w 571003"/>
                <a:gd name="connsiteY19" fmla="*/ 551180 h 717410"/>
                <a:gd name="connsiteX20" fmla="*/ 106490 w 571003"/>
                <a:gd name="connsiteY20" fmla="*/ 500733 h 717410"/>
                <a:gd name="connsiteX21" fmla="*/ 40448 w 571003"/>
                <a:gd name="connsiteY21" fmla="*/ 525379 h 717410"/>
                <a:gd name="connsiteX22" fmla="*/ 9289 w 571003"/>
                <a:gd name="connsiteY22" fmla="*/ 441886 h 717410"/>
                <a:gd name="connsiteX23" fmla="*/ 75331 w 571003"/>
                <a:gd name="connsiteY23" fmla="*/ 417239 h 717410"/>
                <a:gd name="connsiteX24" fmla="*/ 69497 w 571003"/>
                <a:gd name="connsiteY24" fmla="*/ 355525 h 717410"/>
                <a:gd name="connsiteX25" fmla="*/ 0 w 571003"/>
                <a:gd name="connsiteY25" fmla="*/ 344032 h 717410"/>
                <a:gd name="connsiteX26" fmla="*/ 14702 w 571003"/>
                <a:gd name="connsiteY26" fmla="*/ 256059 h 717410"/>
                <a:gd name="connsiteX27" fmla="*/ 84067 w 571003"/>
                <a:gd name="connsiteY27" fmla="*/ 267840 h 717410"/>
                <a:gd name="connsiteX28" fmla="*/ 110063 w 571003"/>
                <a:gd name="connsiteY28" fmla="*/ 211412 h 717410"/>
                <a:gd name="connsiteX29" fmla="*/ 55618 w 571003"/>
                <a:gd name="connsiteY29" fmla="*/ 166647 h 717410"/>
                <a:gd name="connsiteX30" fmla="*/ 112331 w 571003"/>
                <a:gd name="connsiteY30" fmla="*/ 97802 h 717410"/>
                <a:gd name="connsiteX31" fmla="*/ 166854 w 571003"/>
                <a:gd name="connsiteY31" fmla="*/ 142776 h 717410"/>
                <a:gd name="connsiteX32" fmla="*/ 217420 w 571003"/>
                <a:gd name="connsiteY32" fmla="*/ 106741 h 717410"/>
                <a:gd name="connsiteX33" fmla="*/ 192743 w 571003"/>
                <a:gd name="connsiteY33" fmla="*/ 40616 h 717410"/>
                <a:gd name="connsiteX34" fmla="*/ 276396 w 571003"/>
                <a:gd name="connsiteY34" fmla="*/ 9397 h 717410"/>
                <a:gd name="connsiteX35" fmla="*/ 301073 w 571003"/>
                <a:gd name="connsiteY35" fmla="*/ 75522 h 717410"/>
                <a:gd name="connsiteX36" fmla="*/ 362674 w 571003"/>
                <a:gd name="connsiteY36" fmla="*/ 69698 h 717410"/>
                <a:gd name="connsiteX37" fmla="*/ 374402 w 571003"/>
                <a:gd name="connsiteY37" fmla="*/ 0 h 717410"/>
                <a:gd name="connsiteX38" fmla="*/ 367770 w 571003"/>
                <a:gd name="connsiteY38" fmla="*/ 158519 h 717410"/>
                <a:gd name="connsiteX39" fmla="*/ 288973 w 571003"/>
                <a:gd name="connsiteY39" fmla="*/ 171107 h 717410"/>
                <a:gd name="connsiteX40" fmla="*/ 170960 w 571003"/>
                <a:gd name="connsiteY40" fmla="*/ 428993 h 717410"/>
                <a:gd name="connsiteX41" fmla="*/ 428993 w 571003"/>
                <a:gd name="connsiteY41" fmla="*/ 546303 h 717410"/>
                <a:gd name="connsiteX42" fmla="*/ 547294 w 571003"/>
                <a:gd name="connsiteY42" fmla="*/ 288548 h 717410"/>
                <a:gd name="connsiteX43" fmla="*/ 367770 w 571003"/>
                <a:gd name="connsiteY43" fmla="*/ 158519 h 71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71003" h="717410">
                  <a:moveTo>
                    <a:pt x="374402" y="0"/>
                  </a:moveTo>
                  <a:lnTo>
                    <a:pt x="462562" y="14779"/>
                  </a:lnTo>
                  <a:lnTo>
                    <a:pt x="450755" y="84269"/>
                  </a:lnTo>
                  <a:cubicBezTo>
                    <a:pt x="470380" y="90772"/>
                    <a:pt x="489372" y="99419"/>
                    <a:pt x="507154" y="109947"/>
                  </a:cubicBezTo>
                  <a:lnTo>
                    <a:pt x="552052" y="55525"/>
                  </a:lnTo>
                  <a:lnTo>
                    <a:pt x="571003" y="71153"/>
                  </a:lnTo>
                  <a:lnTo>
                    <a:pt x="571003" y="591134"/>
                  </a:lnTo>
                  <a:lnTo>
                    <a:pt x="551190" y="574843"/>
                  </a:lnTo>
                  <a:cubicBezTo>
                    <a:pt x="535946" y="588399"/>
                    <a:pt x="519161" y="600385"/>
                    <a:pt x="500756" y="610591"/>
                  </a:cubicBezTo>
                  <a:lnTo>
                    <a:pt x="525433" y="676716"/>
                  </a:lnTo>
                  <a:lnTo>
                    <a:pt x="441780" y="707935"/>
                  </a:lnTo>
                  <a:lnTo>
                    <a:pt x="417103" y="641810"/>
                  </a:lnTo>
                  <a:cubicBezTo>
                    <a:pt x="396511" y="646156"/>
                    <a:pt x="375768" y="648176"/>
                    <a:pt x="355370" y="647921"/>
                  </a:cubicBezTo>
                  <a:lnTo>
                    <a:pt x="343564" y="717410"/>
                  </a:lnTo>
                  <a:lnTo>
                    <a:pt x="255692" y="702762"/>
                  </a:lnTo>
                  <a:lnTo>
                    <a:pt x="267498" y="633273"/>
                  </a:lnTo>
                  <a:cubicBezTo>
                    <a:pt x="247664" y="626848"/>
                    <a:pt x="228882" y="618122"/>
                    <a:pt x="210968" y="607881"/>
                  </a:cubicBezTo>
                  <a:lnTo>
                    <a:pt x="166124" y="661807"/>
                  </a:lnTo>
                  <a:lnTo>
                    <a:pt x="97538" y="605393"/>
                  </a:lnTo>
                  <a:lnTo>
                    <a:pt x="142514" y="551180"/>
                  </a:lnTo>
                  <a:cubicBezTo>
                    <a:pt x="128669" y="535844"/>
                    <a:pt x="116897" y="519020"/>
                    <a:pt x="106490" y="500733"/>
                  </a:cubicBezTo>
                  <a:lnTo>
                    <a:pt x="40448" y="525379"/>
                  </a:lnTo>
                  <a:lnTo>
                    <a:pt x="9289" y="441886"/>
                  </a:lnTo>
                  <a:lnTo>
                    <a:pt x="75331" y="417239"/>
                  </a:lnTo>
                  <a:cubicBezTo>
                    <a:pt x="71213" y="396605"/>
                    <a:pt x="69007" y="375972"/>
                    <a:pt x="69497" y="355525"/>
                  </a:cubicBezTo>
                  <a:lnTo>
                    <a:pt x="0" y="344032"/>
                  </a:lnTo>
                  <a:lnTo>
                    <a:pt x="14702" y="256059"/>
                  </a:lnTo>
                  <a:lnTo>
                    <a:pt x="84067" y="267840"/>
                  </a:lnTo>
                  <a:cubicBezTo>
                    <a:pt x="90814" y="248157"/>
                    <a:pt x="99288" y="229260"/>
                    <a:pt x="110063" y="211412"/>
                  </a:cubicBezTo>
                  <a:lnTo>
                    <a:pt x="55618" y="166647"/>
                  </a:lnTo>
                  <a:lnTo>
                    <a:pt x="112331" y="97802"/>
                  </a:lnTo>
                  <a:lnTo>
                    <a:pt x="166854" y="142776"/>
                  </a:lnTo>
                  <a:cubicBezTo>
                    <a:pt x="182098" y="129220"/>
                    <a:pt x="199093" y="117156"/>
                    <a:pt x="217420" y="106741"/>
                  </a:cubicBezTo>
                  <a:lnTo>
                    <a:pt x="192743" y="40616"/>
                  </a:lnTo>
                  <a:lnTo>
                    <a:pt x="276396" y="9397"/>
                  </a:lnTo>
                  <a:lnTo>
                    <a:pt x="301073" y="75522"/>
                  </a:lnTo>
                  <a:cubicBezTo>
                    <a:pt x="321742" y="71385"/>
                    <a:pt x="342276" y="69443"/>
                    <a:pt x="362674" y="69698"/>
                  </a:cubicBezTo>
                  <a:lnTo>
                    <a:pt x="374402" y="0"/>
                  </a:lnTo>
                  <a:close/>
                  <a:moveTo>
                    <a:pt x="367770" y="158519"/>
                  </a:moveTo>
                  <a:cubicBezTo>
                    <a:pt x="341698" y="157420"/>
                    <a:pt x="314971" y="161405"/>
                    <a:pt x="288973" y="171107"/>
                  </a:cubicBezTo>
                  <a:cubicBezTo>
                    <a:pt x="185193" y="209837"/>
                    <a:pt x="132304" y="325411"/>
                    <a:pt x="170960" y="428993"/>
                  </a:cubicBezTo>
                  <a:cubicBezTo>
                    <a:pt x="209694" y="532784"/>
                    <a:pt x="325213" y="585033"/>
                    <a:pt x="428993" y="546303"/>
                  </a:cubicBezTo>
                  <a:cubicBezTo>
                    <a:pt x="532983" y="507495"/>
                    <a:pt x="586028" y="392340"/>
                    <a:pt x="547294" y="288548"/>
                  </a:cubicBezTo>
                  <a:cubicBezTo>
                    <a:pt x="518302" y="210862"/>
                    <a:pt x="445987" y="161815"/>
                    <a:pt x="367770" y="158519"/>
                  </a:cubicBez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="" xmlns:a16="http://schemas.microsoft.com/office/drawing/2014/main" id="{B45B55F5-7FE6-7748-B750-0574E4DE836E}"/>
                </a:ext>
              </a:extLst>
            </p:cNvPr>
            <p:cNvSpPr/>
            <p:nvPr userDrawn="1"/>
          </p:nvSpPr>
          <p:spPr>
            <a:xfrm>
              <a:off x="12015245" y="6558703"/>
              <a:ext cx="176754" cy="357679"/>
            </a:xfrm>
            <a:custGeom>
              <a:avLst/>
              <a:gdLst>
                <a:gd name="connsiteX0" fmla="*/ 176754 w 176754"/>
                <a:gd name="connsiteY0" fmla="*/ 128203 h 357679"/>
                <a:gd name="connsiteX1" fmla="*/ 176754 w 176754"/>
                <a:gd name="connsiteY1" fmla="*/ 228991 h 357679"/>
                <a:gd name="connsiteX2" fmla="*/ 175595 w 176754"/>
                <a:gd name="connsiteY2" fmla="*/ 229110 h 357679"/>
                <a:gd name="connsiteX3" fmla="*/ 131957 w 176754"/>
                <a:gd name="connsiteY3" fmla="*/ 193386 h 357679"/>
                <a:gd name="connsiteX4" fmla="*/ 165516 w 176754"/>
                <a:gd name="connsiteY4" fmla="*/ 129356 h 357679"/>
                <a:gd name="connsiteX5" fmla="*/ 148289 w 176754"/>
                <a:gd name="connsiteY5" fmla="*/ 0 h 357679"/>
                <a:gd name="connsiteX6" fmla="*/ 158753 w 176754"/>
                <a:gd name="connsiteY6" fmla="*/ 33805 h 357679"/>
                <a:gd name="connsiteX7" fmla="*/ 176754 w 176754"/>
                <a:gd name="connsiteY7" fmla="*/ 33157 h 357679"/>
                <a:gd name="connsiteX8" fmla="*/ 176754 w 176754"/>
                <a:gd name="connsiteY8" fmla="*/ 78916 h 357679"/>
                <a:gd name="connsiteX9" fmla="*/ 150075 w 176754"/>
                <a:gd name="connsiteY9" fmla="*/ 81676 h 357679"/>
                <a:gd name="connsiteX10" fmla="*/ 83313 w 176754"/>
                <a:gd name="connsiteY10" fmla="*/ 207789 h 357679"/>
                <a:gd name="connsiteX11" fmla="*/ 169846 w 176754"/>
                <a:gd name="connsiteY11" fmla="*/ 278099 h 357679"/>
                <a:gd name="connsiteX12" fmla="*/ 176754 w 176754"/>
                <a:gd name="connsiteY12" fmla="*/ 277390 h 357679"/>
                <a:gd name="connsiteX13" fmla="*/ 176754 w 176754"/>
                <a:gd name="connsiteY13" fmla="*/ 322736 h 357679"/>
                <a:gd name="connsiteX14" fmla="*/ 169831 w 176754"/>
                <a:gd name="connsiteY14" fmla="*/ 323001 h 357679"/>
                <a:gd name="connsiteX15" fmla="*/ 161968 w 176754"/>
                <a:gd name="connsiteY15" fmla="*/ 357679 h 357679"/>
                <a:gd name="connsiteX16" fmla="*/ 118315 w 176754"/>
                <a:gd name="connsiteY16" fmla="*/ 347716 h 357679"/>
                <a:gd name="connsiteX17" fmla="*/ 126256 w 176754"/>
                <a:gd name="connsiteY17" fmla="*/ 313248 h 357679"/>
                <a:gd name="connsiteX18" fmla="*/ 98526 w 176754"/>
                <a:gd name="connsiteY18" fmla="*/ 298535 h 357679"/>
                <a:gd name="connsiteX19" fmla="*/ 74350 w 176754"/>
                <a:gd name="connsiteY19" fmla="*/ 324742 h 357679"/>
                <a:gd name="connsiteX20" fmla="*/ 41465 w 176754"/>
                <a:gd name="connsiteY20" fmla="*/ 294292 h 357679"/>
                <a:gd name="connsiteX21" fmla="*/ 65509 w 176754"/>
                <a:gd name="connsiteY21" fmla="*/ 268373 h 357679"/>
                <a:gd name="connsiteX22" fmla="*/ 49131 w 176754"/>
                <a:gd name="connsiteY22" fmla="*/ 241787 h 357679"/>
                <a:gd name="connsiteX23" fmla="*/ 15054 w 176754"/>
                <a:gd name="connsiteY23" fmla="*/ 252356 h 357679"/>
                <a:gd name="connsiteX24" fmla="*/ 1804 w 176754"/>
                <a:gd name="connsiteY24" fmla="*/ 209805 h 357679"/>
                <a:gd name="connsiteX25" fmla="*/ 35803 w 176754"/>
                <a:gd name="connsiteY25" fmla="*/ 199026 h 357679"/>
                <a:gd name="connsiteX26" fmla="*/ 34509 w 176754"/>
                <a:gd name="connsiteY26" fmla="*/ 168004 h 357679"/>
                <a:gd name="connsiteX27" fmla="*/ 0 w 176754"/>
                <a:gd name="connsiteY27" fmla="*/ 160118 h 357679"/>
                <a:gd name="connsiteX28" fmla="*/ 9955 w 176754"/>
                <a:gd name="connsiteY28" fmla="*/ 116305 h 357679"/>
                <a:gd name="connsiteX29" fmla="*/ 44463 w 176754"/>
                <a:gd name="connsiteY29" fmla="*/ 124192 h 357679"/>
                <a:gd name="connsiteX30" fmla="*/ 59100 w 176754"/>
                <a:gd name="connsiteY30" fmla="*/ 96772 h 357679"/>
                <a:gd name="connsiteX31" fmla="*/ 32963 w 176754"/>
                <a:gd name="connsiteY31" fmla="*/ 72873 h 357679"/>
                <a:gd name="connsiteX32" fmla="*/ 63630 w 176754"/>
                <a:gd name="connsiteY32" fmla="*/ 39708 h 357679"/>
                <a:gd name="connsiteX33" fmla="*/ 89635 w 176754"/>
                <a:gd name="connsiteY33" fmla="*/ 63896 h 357679"/>
                <a:gd name="connsiteX34" fmla="*/ 115914 w 176754"/>
                <a:gd name="connsiteY34" fmla="*/ 47167 h 357679"/>
                <a:gd name="connsiteX35" fmla="*/ 105450 w 176754"/>
                <a:gd name="connsiteY35" fmla="*/ 13362 h 35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54" h="357679">
                  <a:moveTo>
                    <a:pt x="176754" y="128203"/>
                  </a:moveTo>
                  <a:lnTo>
                    <a:pt x="176754" y="228991"/>
                  </a:lnTo>
                  <a:lnTo>
                    <a:pt x="175595" y="229110"/>
                  </a:lnTo>
                  <a:cubicBezTo>
                    <a:pt x="155776" y="227150"/>
                    <a:pt x="138082" y="213634"/>
                    <a:pt x="131957" y="193386"/>
                  </a:cubicBezTo>
                  <a:cubicBezTo>
                    <a:pt x="123502" y="166258"/>
                    <a:pt x="138603" y="137731"/>
                    <a:pt x="165516" y="129356"/>
                  </a:cubicBezTo>
                  <a:close/>
                  <a:moveTo>
                    <a:pt x="148289" y="0"/>
                  </a:moveTo>
                  <a:lnTo>
                    <a:pt x="158753" y="33805"/>
                  </a:lnTo>
                  <a:lnTo>
                    <a:pt x="176754" y="33157"/>
                  </a:lnTo>
                  <a:lnTo>
                    <a:pt x="176754" y="78916"/>
                  </a:lnTo>
                  <a:lnTo>
                    <a:pt x="150075" y="81676"/>
                  </a:lnTo>
                  <a:cubicBezTo>
                    <a:pt x="96926" y="98169"/>
                    <a:pt x="66994" y="154449"/>
                    <a:pt x="83313" y="207789"/>
                  </a:cubicBezTo>
                  <a:cubicBezTo>
                    <a:pt x="95866" y="247676"/>
                    <a:pt x="130761" y="274259"/>
                    <a:pt x="169846" y="278099"/>
                  </a:cubicBezTo>
                  <a:lnTo>
                    <a:pt x="176754" y="277390"/>
                  </a:lnTo>
                  <a:lnTo>
                    <a:pt x="176754" y="322736"/>
                  </a:lnTo>
                  <a:lnTo>
                    <a:pt x="169831" y="323001"/>
                  </a:lnTo>
                  <a:lnTo>
                    <a:pt x="161968" y="357679"/>
                  </a:lnTo>
                  <a:lnTo>
                    <a:pt x="118315" y="347716"/>
                  </a:lnTo>
                  <a:lnTo>
                    <a:pt x="126256" y="313248"/>
                  </a:lnTo>
                  <a:cubicBezTo>
                    <a:pt x="116408" y="309285"/>
                    <a:pt x="107243" y="304591"/>
                    <a:pt x="98526" y="298535"/>
                  </a:cubicBezTo>
                  <a:lnTo>
                    <a:pt x="74350" y="324742"/>
                  </a:lnTo>
                  <a:lnTo>
                    <a:pt x="41465" y="294292"/>
                  </a:lnTo>
                  <a:lnTo>
                    <a:pt x="65509" y="268373"/>
                  </a:lnTo>
                  <a:cubicBezTo>
                    <a:pt x="59131" y="260252"/>
                    <a:pt x="53645" y="251320"/>
                    <a:pt x="49131" y="241787"/>
                  </a:cubicBezTo>
                  <a:lnTo>
                    <a:pt x="15054" y="252356"/>
                  </a:lnTo>
                  <a:lnTo>
                    <a:pt x="1804" y="209805"/>
                  </a:lnTo>
                  <a:lnTo>
                    <a:pt x="35803" y="199026"/>
                  </a:lnTo>
                  <a:cubicBezTo>
                    <a:pt x="34306" y="188606"/>
                    <a:pt x="33804" y="178291"/>
                    <a:pt x="34509" y="168004"/>
                  </a:cubicBezTo>
                  <a:lnTo>
                    <a:pt x="0" y="160118"/>
                  </a:lnTo>
                  <a:lnTo>
                    <a:pt x="9955" y="116305"/>
                  </a:lnTo>
                  <a:lnTo>
                    <a:pt x="44463" y="124192"/>
                  </a:lnTo>
                  <a:cubicBezTo>
                    <a:pt x="48312" y="114640"/>
                    <a:pt x="53156" y="105195"/>
                    <a:pt x="59100" y="96772"/>
                  </a:cubicBezTo>
                  <a:lnTo>
                    <a:pt x="32963" y="72873"/>
                  </a:lnTo>
                  <a:lnTo>
                    <a:pt x="63630" y="39708"/>
                  </a:lnTo>
                  <a:lnTo>
                    <a:pt x="89635" y="63896"/>
                  </a:lnTo>
                  <a:cubicBezTo>
                    <a:pt x="97698" y="57307"/>
                    <a:pt x="106440" y="51896"/>
                    <a:pt x="115914" y="47167"/>
                  </a:cubicBezTo>
                  <a:lnTo>
                    <a:pt x="105450" y="13362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9" name="Freeform 8">
              <a:extLst>
                <a:ext uri="{FF2B5EF4-FFF2-40B4-BE49-F238E27FC236}">
                  <a16:creationId xmlns="" xmlns:a16="http://schemas.microsoft.com/office/drawing/2014/main" id="{3C9063EB-2057-D147-9B82-4F2554865B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545300" y="6453971"/>
              <a:ext cx="174763" cy="174428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1" name="Freeform 10">
              <a:extLst>
                <a:ext uri="{FF2B5EF4-FFF2-40B4-BE49-F238E27FC236}">
                  <a16:creationId xmlns="" xmlns:a16="http://schemas.microsoft.com/office/drawing/2014/main" id="{90FC6A09-C22A-D94B-9DDD-2F82284D5F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0991702" y="4735664"/>
              <a:ext cx="367297" cy="366596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3" name="Freeform 12">
              <a:extLst>
                <a:ext uri="{FF2B5EF4-FFF2-40B4-BE49-F238E27FC236}">
                  <a16:creationId xmlns="" xmlns:a16="http://schemas.microsoft.com/office/drawing/2014/main" id="{1EC43C45-D4A8-CF4D-86BB-EC8D105E7B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259809" y="5040495"/>
              <a:ext cx="278435" cy="277903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8" name="Freeform 17">
              <a:extLst>
                <a:ext uri="{FF2B5EF4-FFF2-40B4-BE49-F238E27FC236}">
                  <a16:creationId xmlns="" xmlns:a16="http://schemas.microsoft.com/office/drawing/2014/main" id="{056D2AB5-A2D5-4A40-9046-BB1DDB4D0B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771807" y="5620192"/>
              <a:ext cx="204383" cy="20399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1" name="Freeform 20">
              <a:extLst>
                <a:ext uri="{FF2B5EF4-FFF2-40B4-BE49-F238E27FC236}">
                  <a16:creationId xmlns="" xmlns:a16="http://schemas.microsoft.com/office/drawing/2014/main" id="{162B58D7-B316-9049-B8FD-51B9FE0FBC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0854299" y="5088098"/>
              <a:ext cx="337676" cy="337031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3" name="Freeform 22">
              <a:extLst>
                <a:ext uri="{FF2B5EF4-FFF2-40B4-BE49-F238E27FC236}">
                  <a16:creationId xmlns="" xmlns:a16="http://schemas.microsoft.com/office/drawing/2014/main" id="{101FA6D7-2B6B-744A-9B82-382EC5D936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707086" y="5329052"/>
              <a:ext cx="250789" cy="250310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4" name="Freeform 23">
              <a:extLst>
                <a:ext uri="{FF2B5EF4-FFF2-40B4-BE49-F238E27FC236}">
                  <a16:creationId xmlns="" xmlns:a16="http://schemas.microsoft.com/office/drawing/2014/main" id="{8B9A206C-BD7B-2D4D-A8EC-C91A2230C2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148173" y="4475254"/>
              <a:ext cx="250789" cy="250310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5" name="Freeform 24">
              <a:extLst>
                <a:ext uri="{FF2B5EF4-FFF2-40B4-BE49-F238E27FC236}">
                  <a16:creationId xmlns="" xmlns:a16="http://schemas.microsoft.com/office/drawing/2014/main" id="{0C09F8DB-45E0-AB4C-A5E0-E281B3F40E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543153" y="5212817"/>
              <a:ext cx="186610" cy="186255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1" name="Freeform 30">
              <a:extLst>
                <a:ext uri="{FF2B5EF4-FFF2-40B4-BE49-F238E27FC236}">
                  <a16:creationId xmlns="" xmlns:a16="http://schemas.microsoft.com/office/drawing/2014/main" id="{90D82CB4-9807-154C-A14B-0D7B808BFB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316527" y="6187329"/>
              <a:ext cx="296207" cy="295642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="" xmlns:a16="http://schemas.microsoft.com/office/drawing/2014/main" id="{A11B44FD-872A-E746-BB26-5A053C9299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0892878" y="5355689"/>
              <a:ext cx="839030" cy="837428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="" xmlns:a16="http://schemas.microsoft.com/office/drawing/2014/main" id="{A05642E1-76C6-B444-8BB9-C1297EDFDF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860406" y="6584369"/>
              <a:ext cx="148868" cy="14858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="" xmlns:a16="http://schemas.microsoft.com/office/drawing/2014/main" id="{7C20B41E-C091-2443-B55A-AF6046C28C5A}"/>
              </a:ext>
            </a:extLst>
          </p:cNvPr>
          <p:cNvGrpSpPr/>
          <p:nvPr userDrawn="1"/>
        </p:nvGrpSpPr>
        <p:grpSpPr>
          <a:xfrm>
            <a:off x="-1" y="-1"/>
            <a:ext cx="1457291" cy="2057011"/>
            <a:chOff x="-1" y="-1"/>
            <a:chExt cx="1457291" cy="2057011"/>
          </a:xfrm>
        </p:grpSpPr>
        <p:sp>
          <p:nvSpPr>
            <p:cNvPr id="24" name="Freeform 8">
              <a:extLst>
                <a:ext uri="{FF2B5EF4-FFF2-40B4-BE49-F238E27FC236}">
                  <a16:creationId xmlns="" xmlns:a16="http://schemas.microsoft.com/office/drawing/2014/main" id="{3F1B379E-FEC6-F24C-8FC5-74F8A2E10F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585726" y="1597109"/>
              <a:ext cx="174429" cy="174428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="" xmlns:a16="http://schemas.microsoft.com/office/drawing/2014/main" id="{2FFB6BDD-C8D6-A649-8FA6-4260D07A6A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775007" y="185010"/>
              <a:ext cx="277903" cy="277903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3" name="Freeform 17">
              <a:extLst>
                <a:ext uri="{FF2B5EF4-FFF2-40B4-BE49-F238E27FC236}">
                  <a16:creationId xmlns="" xmlns:a16="http://schemas.microsoft.com/office/drawing/2014/main" id="{4C2D2343-3560-B24C-A3C4-F9DC768B7E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334698" y="762464"/>
              <a:ext cx="203993" cy="20399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6" name="Freeform 20">
              <a:extLst>
                <a:ext uri="{FF2B5EF4-FFF2-40B4-BE49-F238E27FC236}">
                  <a16:creationId xmlns="" xmlns:a16="http://schemas.microsoft.com/office/drawing/2014/main" id="{D0AD3F23-4BA4-3E48-8C4C-8AE89F07D3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1120259" y="234262"/>
              <a:ext cx="337031" cy="337031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8" name="Freeform 22">
              <a:extLst>
                <a:ext uri="{FF2B5EF4-FFF2-40B4-BE49-F238E27FC236}">
                  <a16:creationId xmlns="" xmlns:a16="http://schemas.microsoft.com/office/drawing/2014/main" id="{8740A47E-B725-264B-9111-7815C7FCD6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354515" y="471575"/>
              <a:ext cx="250310" cy="250310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0" name="Freeform 24">
              <a:extLst>
                <a:ext uri="{FF2B5EF4-FFF2-40B4-BE49-F238E27FC236}">
                  <a16:creationId xmlns="" xmlns:a16="http://schemas.microsoft.com/office/drawing/2014/main" id="{1C485825-1403-6244-A917-0A72F3961C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583079" y="356247"/>
              <a:ext cx="186254" cy="186254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6" name="Freeform 30">
              <a:extLst>
                <a:ext uri="{FF2B5EF4-FFF2-40B4-BE49-F238E27FC236}">
                  <a16:creationId xmlns="" xmlns:a16="http://schemas.microsoft.com/office/drawing/2014/main" id="{EB336EB3-CFBD-DF40-A6A1-291CF016DC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694061" y="1331265"/>
              <a:ext cx="295642" cy="295642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="" xmlns:a16="http://schemas.microsoft.com/office/drawing/2014/main" id="{E76631F8-72CB-F346-904B-1E1CBC27D8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578342" y="500440"/>
              <a:ext cx="837428" cy="837427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="" xmlns:a16="http://schemas.microsoft.com/office/drawing/2014/main" id="{16B520BB-560C-2D4F-9CFB-4DE80D0A82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296330" y="1726137"/>
              <a:ext cx="148584" cy="14858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79" name="Freeform 178">
              <a:extLst>
                <a:ext uri="{FF2B5EF4-FFF2-40B4-BE49-F238E27FC236}">
                  <a16:creationId xmlns="" xmlns:a16="http://schemas.microsoft.com/office/drawing/2014/main" id="{DFD53FC1-1E3E-5749-B6F8-B06A72897154}"/>
                </a:ext>
              </a:extLst>
            </p:cNvPr>
            <p:cNvSpPr/>
            <p:nvPr userDrawn="1"/>
          </p:nvSpPr>
          <p:spPr>
            <a:xfrm>
              <a:off x="-1" y="-1"/>
              <a:ext cx="879320" cy="380734"/>
            </a:xfrm>
            <a:custGeom>
              <a:avLst/>
              <a:gdLst>
                <a:gd name="connsiteX0" fmla="*/ 320198 w 879320"/>
                <a:gd name="connsiteY0" fmla="*/ 1 h 380734"/>
                <a:gd name="connsiteX1" fmla="*/ 482377 w 879320"/>
                <a:gd name="connsiteY1" fmla="*/ 1 h 380734"/>
                <a:gd name="connsiteX2" fmla="*/ 458583 w 879320"/>
                <a:gd name="connsiteY2" fmla="*/ 16864 h 380734"/>
                <a:gd name="connsiteX3" fmla="*/ 352356 w 879320"/>
                <a:gd name="connsiteY3" fmla="*/ 20254 h 380734"/>
                <a:gd name="connsiteX4" fmla="*/ 0 w 879320"/>
                <a:gd name="connsiteY4" fmla="*/ 0 h 380734"/>
                <a:gd name="connsiteX5" fmla="*/ 151399 w 879320"/>
                <a:gd name="connsiteY5" fmla="*/ 0 h 380734"/>
                <a:gd name="connsiteX6" fmla="*/ 152367 w 879320"/>
                <a:gd name="connsiteY6" fmla="*/ 2850 h 380734"/>
                <a:gd name="connsiteX7" fmla="*/ 305118 w 879320"/>
                <a:gd name="connsiteY7" fmla="*/ 146601 h 380734"/>
                <a:gd name="connsiteX8" fmla="*/ 633770 w 879320"/>
                <a:gd name="connsiteY8" fmla="*/ 37025 h 380734"/>
                <a:gd name="connsiteX9" fmla="*/ 652236 w 879320"/>
                <a:gd name="connsiteY9" fmla="*/ 0 h 380734"/>
                <a:gd name="connsiteX10" fmla="*/ 863615 w 879320"/>
                <a:gd name="connsiteY10" fmla="*/ 0 h 380734"/>
                <a:gd name="connsiteX11" fmla="*/ 879320 w 879320"/>
                <a:gd name="connsiteY11" fmla="*/ 5952 h 380734"/>
                <a:gd name="connsiteX12" fmla="*/ 836156 w 879320"/>
                <a:gd name="connsiteY12" fmla="*/ 119848 h 380734"/>
                <a:gd name="connsiteX13" fmla="*/ 746063 w 879320"/>
                <a:gd name="connsiteY13" fmla="*/ 85705 h 380734"/>
                <a:gd name="connsiteX14" fmla="*/ 696590 w 879320"/>
                <a:gd name="connsiteY14" fmla="*/ 154430 h 380734"/>
                <a:gd name="connsiteX15" fmla="*/ 757531 w 879320"/>
                <a:gd name="connsiteY15" fmla="*/ 228909 h 380734"/>
                <a:gd name="connsiteX16" fmla="*/ 663292 w 879320"/>
                <a:gd name="connsiteY16" fmla="*/ 306002 h 380734"/>
                <a:gd name="connsiteX17" fmla="*/ 602351 w 879320"/>
                <a:gd name="connsiteY17" fmla="*/ 231522 h 380734"/>
                <a:gd name="connsiteX18" fmla="*/ 525105 w 879320"/>
                <a:gd name="connsiteY18" fmla="*/ 266299 h 380734"/>
                <a:gd name="connsiteX19" fmla="*/ 540505 w 879320"/>
                <a:gd name="connsiteY19" fmla="*/ 361282 h 380734"/>
                <a:gd name="connsiteX20" fmla="*/ 420299 w 879320"/>
                <a:gd name="connsiteY20" fmla="*/ 380734 h 380734"/>
                <a:gd name="connsiteX21" fmla="*/ 404899 w 879320"/>
                <a:gd name="connsiteY21" fmla="*/ 285752 h 380734"/>
                <a:gd name="connsiteX22" fmla="*/ 320712 w 879320"/>
                <a:gd name="connsiteY22" fmla="*/ 277029 h 380734"/>
                <a:gd name="connsiteX23" fmla="*/ 286497 w 879320"/>
                <a:gd name="connsiteY23" fmla="*/ 367310 h 380734"/>
                <a:gd name="connsiteX24" fmla="*/ 172784 w 879320"/>
                <a:gd name="connsiteY24" fmla="*/ 324214 h 380734"/>
                <a:gd name="connsiteX25" fmla="*/ 206998 w 879320"/>
                <a:gd name="connsiteY25" fmla="*/ 233933 h 380734"/>
                <a:gd name="connsiteX26" fmla="*/ 138175 w 879320"/>
                <a:gd name="connsiteY26" fmla="*/ 184668 h 380734"/>
                <a:gd name="connsiteX27" fmla="*/ 63482 w 879320"/>
                <a:gd name="connsiteY27" fmla="*/ 245507 h 380734"/>
                <a:gd name="connsiteX28" fmla="*/ 0 w 879320"/>
                <a:gd name="connsiteY28" fmla="*/ 167937 h 380734"/>
                <a:gd name="connsiteX29" fmla="*/ 0 w 879320"/>
                <a:gd name="connsiteY29" fmla="*/ 140164 h 380734"/>
                <a:gd name="connsiteX30" fmla="*/ 61055 w 879320"/>
                <a:gd name="connsiteY30" fmla="*/ 90433 h 380734"/>
                <a:gd name="connsiteX31" fmla="*/ 26260 w 879320"/>
                <a:gd name="connsiteY31" fmla="*/ 13195 h 380734"/>
                <a:gd name="connsiteX32" fmla="*/ 0 w 879320"/>
                <a:gd name="connsiteY32" fmla="*/ 17470 h 38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79320" h="380734">
                  <a:moveTo>
                    <a:pt x="320198" y="1"/>
                  </a:moveTo>
                  <a:lnTo>
                    <a:pt x="482377" y="1"/>
                  </a:lnTo>
                  <a:lnTo>
                    <a:pt x="458583" y="16864"/>
                  </a:lnTo>
                  <a:cubicBezTo>
                    <a:pt x="426139" y="31534"/>
                    <a:pt x="388153" y="33821"/>
                    <a:pt x="352356" y="20254"/>
                  </a:cubicBezTo>
                  <a:close/>
                  <a:moveTo>
                    <a:pt x="0" y="0"/>
                  </a:moveTo>
                  <a:lnTo>
                    <a:pt x="151399" y="0"/>
                  </a:lnTo>
                  <a:lnTo>
                    <a:pt x="152367" y="2850"/>
                  </a:lnTo>
                  <a:cubicBezTo>
                    <a:pt x="181163" y="66821"/>
                    <a:pt x="234361" y="119785"/>
                    <a:pt x="305118" y="146601"/>
                  </a:cubicBezTo>
                  <a:cubicBezTo>
                    <a:pt x="428944" y="193528"/>
                    <a:pt x="565574" y="144850"/>
                    <a:pt x="633770" y="37025"/>
                  </a:cubicBezTo>
                  <a:lnTo>
                    <a:pt x="652236" y="0"/>
                  </a:lnTo>
                  <a:lnTo>
                    <a:pt x="863615" y="0"/>
                  </a:lnTo>
                  <a:lnTo>
                    <a:pt x="879320" y="5952"/>
                  </a:lnTo>
                  <a:lnTo>
                    <a:pt x="836156" y="119848"/>
                  </a:lnTo>
                  <a:lnTo>
                    <a:pt x="746063" y="85705"/>
                  </a:lnTo>
                  <a:cubicBezTo>
                    <a:pt x="731824" y="110661"/>
                    <a:pt x="715263" y="133543"/>
                    <a:pt x="696590" y="154430"/>
                  </a:cubicBezTo>
                  <a:lnTo>
                    <a:pt x="757531" y="228909"/>
                  </a:lnTo>
                  <a:lnTo>
                    <a:pt x="663292" y="306002"/>
                  </a:lnTo>
                  <a:lnTo>
                    <a:pt x="602351" y="231522"/>
                  </a:lnTo>
                  <a:cubicBezTo>
                    <a:pt x="577788" y="245874"/>
                    <a:pt x="552135" y="257423"/>
                    <a:pt x="525105" y="266299"/>
                  </a:cubicBezTo>
                  <a:lnTo>
                    <a:pt x="540505" y="361282"/>
                  </a:lnTo>
                  <a:lnTo>
                    <a:pt x="420299" y="380734"/>
                  </a:lnTo>
                  <a:lnTo>
                    <a:pt x="404899" y="285752"/>
                  </a:lnTo>
                  <a:cubicBezTo>
                    <a:pt x="376800" y="286096"/>
                    <a:pt x="348763" y="283119"/>
                    <a:pt x="320712" y="277029"/>
                  </a:cubicBezTo>
                  <a:lnTo>
                    <a:pt x="286497" y="367310"/>
                  </a:lnTo>
                  <a:lnTo>
                    <a:pt x="172784" y="324214"/>
                  </a:lnTo>
                  <a:lnTo>
                    <a:pt x="206998" y="233933"/>
                  </a:lnTo>
                  <a:cubicBezTo>
                    <a:pt x="181956" y="219902"/>
                    <a:pt x="158989" y="203550"/>
                    <a:pt x="138175" y="184668"/>
                  </a:cubicBezTo>
                  <a:lnTo>
                    <a:pt x="63482" y="245507"/>
                  </a:lnTo>
                  <a:lnTo>
                    <a:pt x="0" y="167937"/>
                  </a:lnTo>
                  <a:lnTo>
                    <a:pt x="0" y="140164"/>
                  </a:lnTo>
                  <a:lnTo>
                    <a:pt x="61055" y="90433"/>
                  </a:lnTo>
                  <a:cubicBezTo>
                    <a:pt x="46697" y="65872"/>
                    <a:pt x="34933" y="40143"/>
                    <a:pt x="26260" y="13195"/>
                  </a:cubicBezTo>
                  <a:lnTo>
                    <a:pt x="0" y="17470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="" xmlns:a16="http://schemas.microsoft.com/office/drawing/2014/main" id="{B9B1903E-034D-3446-B07F-1E20D22CC793}"/>
                </a:ext>
              </a:extLst>
            </p:cNvPr>
            <p:cNvSpPr/>
            <p:nvPr userDrawn="1"/>
          </p:nvSpPr>
          <p:spPr>
            <a:xfrm>
              <a:off x="954290" y="0"/>
              <a:ext cx="368850" cy="248776"/>
            </a:xfrm>
            <a:custGeom>
              <a:avLst/>
              <a:gdLst>
                <a:gd name="connsiteX0" fmla="*/ 12888 w 368850"/>
                <a:gd name="connsiteY0" fmla="*/ 0 h 248776"/>
                <a:gd name="connsiteX1" fmla="*/ 105610 w 368850"/>
                <a:gd name="connsiteY1" fmla="*/ 0 h 248776"/>
                <a:gd name="connsiteX2" fmla="*/ 88083 w 368850"/>
                <a:gd name="connsiteY2" fmla="*/ 27894 h 248776"/>
                <a:gd name="connsiteX3" fmla="*/ 147888 w 368850"/>
                <a:gd name="connsiteY3" fmla="*/ 160693 h 248776"/>
                <a:gd name="connsiteX4" fmla="*/ 280688 w 368850"/>
                <a:gd name="connsiteY4" fmla="*/ 100887 h 248776"/>
                <a:gd name="connsiteX5" fmla="*/ 278331 w 368850"/>
                <a:gd name="connsiteY5" fmla="*/ 22082 h 248776"/>
                <a:gd name="connsiteX6" fmla="*/ 262709 w 368850"/>
                <a:gd name="connsiteY6" fmla="*/ 0 h 248776"/>
                <a:gd name="connsiteX7" fmla="*/ 317653 w 368850"/>
                <a:gd name="connsiteY7" fmla="*/ 0 h 248776"/>
                <a:gd name="connsiteX8" fmla="*/ 325688 w 368850"/>
                <a:gd name="connsiteY8" fmla="*/ 18080 h 248776"/>
                <a:gd name="connsiteX9" fmla="*/ 361555 w 368850"/>
                <a:gd name="connsiteY9" fmla="*/ 12322 h 248776"/>
                <a:gd name="connsiteX10" fmla="*/ 368850 w 368850"/>
                <a:gd name="connsiteY10" fmla="*/ 57373 h 248776"/>
                <a:gd name="connsiteX11" fmla="*/ 333191 w 368850"/>
                <a:gd name="connsiteY11" fmla="*/ 63210 h 248776"/>
                <a:gd name="connsiteX12" fmla="*/ 329995 w 368850"/>
                <a:gd name="connsiteY12" fmla="*/ 94967 h 248776"/>
                <a:gd name="connsiteX13" fmla="*/ 363837 w 368850"/>
                <a:gd name="connsiteY13" fmla="*/ 107792 h 248776"/>
                <a:gd name="connsiteX14" fmla="*/ 347607 w 368850"/>
                <a:gd name="connsiteY14" fmla="*/ 150617 h 248776"/>
                <a:gd name="connsiteX15" fmla="*/ 313766 w 368850"/>
                <a:gd name="connsiteY15" fmla="*/ 137791 h 248776"/>
                <a:gd name="connsiteX16" fmla="*/ 295111 w 368850"/>
                <a:gd name="connsiteY16" fmla="*/ 163690 h 248776"/>
                <a:gd name="connsiteX17" fmla="*/ 317944 w 368850"/>
                <a:gd name="connsiteY17" fmla="*/ 191694 h 248776"/>
                <a:gd name="connsiteX18" fmla="*/ 282624 w 368850"/>
                <a:gd name="connsiteY18" fmla="*/ 220594 h 248776"/>
                <a:gd name="connsiteX19" fmla="*/ 259582 w 368850"/>
                <a:gd name="connsiteY19" fmla="*/ 192511 h 248776"/>
                <a:gd name="connsiteX20" fmla="*/ 230696 w 368850"/>
                <a:gd name="connsiteY20" fmla="*/ 205693 h 248776"/>
                <a:gd name="connsiteX21" fmla="*/ 236454 w 368850"/>
                <a:gd name="connsiteY21" fmla="*/ 241560 h 248776"/>
                <a:gd name="connsiteX22" fmla="*/ 191195 w 368850"/>
                <a:gd name="connsiteY22" fmla="*/ 248776 h 248776"/>
                <a:gd name="connsiteX23" fmla="*/ 185437 w 368850"/>
                <a:gd name="connsiteY23" fmla="*/ 212908 h 248776"/>
                <a:gd name="connsiteX24" fmla="*/ 153888 w 368850"/>
                <a:gd name="connsiteY24" fmla="*/ 209791 h 248776"/>
                <a:gd name="connsiteX25" fmla="*/ 140984 w 368850"/>
                <a:gd name="connsiteY25" fmla="*/ 243842 h 248776"/>
                <a:gd name="connsiteX26" fmla="*/ 98159 w 368850"/>
                <a:gd name="connsiteY26" fmla="*/ 227612 h 248776"/>
                <a:gd name="connsiteX27" fmla="*/ 111064 w 368850"/>
                <a:gd name="connsiteY27" fmla="*/ 193562 h 248776"/>
                <a:gd name="connsiteX28" fmla="*/ 85165 w 368850"/>
                <a:gd name="connsiteY28" fmla="*/ 174907 h 248776"/>
                <a:gd name="connsiteX29" fmla="*/ 56872 w 368850"/>
                <a:gd name="connsiteY29" fmla="*/ 197870 h 248776"/>
                <a:gd name="connsiteX30" fmla="*/ 27972 w 368850"/>
                <a:gd name="connsiteY30" fmla="*/ 162550 h 248776"/>
                <a:gd name="connsiteX31" fmla="*/ 56056 w 368850"/>
                <a:gd name="connsiteY31" fmla="*/ 139507 h 248776"/>
                <a:gd name="connsiteX32" fmla="*/ 42874 w 368850"/>
                <a:gd name="connsiteY32" fmla="*/ 110622 h 248776"/>
                <a:gd name="connsiteX33" fmla="*/ 7215 w 368850"/>
                <a:gd name="connsiteY33" fmla="*/ 116459 h 248776"/>
                <a:gd name="connsiteX34" fmla="*/ 0 w 368850"/>
                <a:gd name="connsiteY34" fmla="*/ 71200 h 248776"/>
                <a:gd name="connsiteX35" fmla="*/ 35658 w 368850"/>
                <a:gd name="connsiteY35" fmla="*/ 65362 h 248776"/>
                <a:gd name="connsiteX36" fmla="*/ 39063 w 368850"/>
                <a:gd name="connsiteY36" fmla="*/ 33684 h 248776"/>
                <a:gd name="connsiteX37" fmla="*/ 5013 w 368850"/>
                <a:gd name="connsiteY37" fmla="*/ 20780 h 248776"/>
                <a:gd name="connsiteX38" fmla="*/ 12888 w 368850"/>
                <a:gd name="connsiteY38" fmla="*/ 0 h 24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68850" h="248776">
                  <a:moveTo>
                    <a:pt x="12888" y="0"/>
                  </a:moveTo>
                  <a:lnTo>
                    <a:pt x="105610" y="0"/>
                  </a:lnTo>
                  <a:lnTo>
                    <a:pt x="88083" y="27894"/>
                  </a:lnTo>
                  <a:cubicBezTo>
                    <a:pt x="67974" y="80954"/>
                    <a:pt x="94619" y="140505"/>
                    <a:pt x="147888" y="160693"/>
                  </a:cubicBezTo>
                  <a:cubicBezTo>
                    <a:pt x="201158" y="180881"/>
                    <a:pt x="260579" y="153948"/>
                    <a:pt x="280688" y="100887"/>
                  </a:cubicBezTo>
                  <a:cubicBezTo>
                    <a:pt x="290782" y="74253"/>
                    <a:pt x="289148" y="46100"/>
                    <a:pt x="278331" y="22082"/>
                  </a:cubicBezTo>
                  <a:lnTo>
                    <a:pt x="262709" y="0"/>
                  </a:lnTo>
                  <a:lnTo>
                    <a:pt x="317653" y="0"/>
                  </a:lnTo>
                  <a:lnTo>
                    <a:pt x="325688" y="18080"/>
                  </a:lnTo>
                  <a:lnTo>
                    <a:pt x="361555" y="12322"/>
                  </a:lnTo>
                  <a:lnTo>
                    <a:pt x="368850" y="57373"/>
                  </a:lnTo>
                  <a:lnTo>
                    <a:pt x="333191" y="63210"/>
                  </a:lnTo>
                  <a:cubicBezTo>
                    <a:pt x="333180" y="73956"/>
                    <a:pt x="332124" y="84306"/>
                    <a:pt x="329995" y="94967"/>
                  </a:cubicBezTo>
                  <a:lnTo>
                    <a:pt x="363837" y="107792"/>
                  </a:lnTo>
                  <a:lnTo>
                    <a:pt x="347607" y="150617"/>
                  </a:lnTo>
                  <a:lnTo>
                    <a:pt x="313766" y="137791"/>
                  </a:lnTo>
                  <a:cubicBezTo>
                    <a:pt x="308294" y="147185"/>
                    <a:pt x="302146" y="155844"/>
                    <a:pt x="295111" y="163690"/>
                  </a:cubicBezTo>
                  <a:lnTo>
                    <a:pt x="317944" y="191694"/>
                  </a:lnTo>
                  <a:lnTo>
                    <a:pt x="282624" y="220594"/>
                  </a:lnTo>
                  <a:lnTo>
                    <a:pt x="259582" y="192511"/>
                  </a:lnTo>
                  <a:cubicBezTo>
                    <a:pt x="250306" y="198074"/>
                    <a:pt x="240800" y="202355"/>
                    <a:pt x="230696" y="205693"/>
                  </a:cubicBezTo>
                  <a:lnTo>
                    <a:pt x="236454" y="241560"/>
                  </a:lnTo>
                  <a:lnTo>
                    <a:pt x="191195" y="248776"/>
                  </a:lnTo>
                  <a:lnTo>
                    <a:pt x="185437" y="212908"/>
                  </a:lnTo>
                  <a:cubicBezTo>
                    <a:pt x="174899" y="212976"/>
                    <a:pt x="164261" y="212050"/>
                    <a:pt x="153888" y="209791"/>
                  </a:cubicBezTo>
                  <a:lnTo>
                    <a:pt x="140984" y="243842"/>
                  </a:lnTo>
                  <a:lnTo>
                    <a:pt x="98159" y="227612"/>
                  </a:lnTo>
                  <a:lnTo>
                    <a:pt x="111064" y="193562"/>
                  </a:lnTo>
                  <a:cubicBezTo>
                    <a:pt x="101591" y="188299"/>
                    <a:pt x="92802" y="181863"/>
                    <a:pt x="85165" y="174907"/>
                  </a:cubicBezTo>
                  <a:lnTo>
                    <a:pt x="56872" y="197870"/>
                  </a:lnTo>
                  <a:lnTo>
                    <a:pt x="27972" y="162550"/>
                  </a:lnTo>
                  <a:lnTo>
                    <a:pt x="56056" y="139507"/>
                  </a:lnTo>
                  <a:cubicBezTo>
                    <a:pt x="50702" y="130311"/>
                    <a:pt x="46212" y="120726"/>
                    <a:pt x="42874" y="110622"/>
                  </a:cubicBezTo>
                  <a:lnTo>
                    <a:pt x="7215" y="116459"/>
                  </a:lnTo>
                  <a:lnTo>
                    <a:pt x="0" y="71200"/>
                  </a:lnTo>
                  <a:lnTo>
                    <a:pt x="35658" y="65362"/>
                  </a:lnTo>
                  <a:cubicBezTo>
                    <a:pt x="35590" y="54825"/>
                    <a:pt x="36725" y="44266"/>
                    <a:pt x="39063" y="33684"/>
                  </a:cubicBezTo>
                  <a:lnTo>
                    <a:pt x="5013" y="20780"/>
                  </a:lnTo>
                  <a:lnTo>
                    <a:pt x="12888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="" xmlns:a16="http://schemas.microsoft.com/office/drawing/2014/main" id="{F93C8D43-CFF5-0C47-9997-BEFA6E9B210C}"/>
                </a:ext>
              </a:extLst>
            </p:cNvPr>
            <p:cNvSpPr/>
            <p:nvPr userDrawn="1"/>
          </p:nvSpPr>
          <p:spPr>
            <a:xfrm>
              <a:off x="1" y="280516"/>
              <a:ext cx="340625" cy="722170"/>
            </a:xfrm>
            <a:custGeom>
              <a:avLst/>
              <a:gdLst>
                <a:gd name="connsiteX0" fmla="*/ 59628 w 340625"/>
                <a:gd name="connsiteY0" fmla="*/ 0 h 722170"/>
                <a:gd name="connsiteX1" fmla="*/ 157835 w 340625"/>
                <a:gd name="connsiteY1" fmla="*/ 37218 h 722170"/>
                <a:gd name="connsiteX2" fmla="*/ 118727 w 340625"/>
                <a:gd name="connsiteY2" fmla="*/ 140409 h 722170"/>
                <a:gd name="connsiteX3" fmla="*/ 193621 w 340625"/>
                <a:gd name="connsiteY3" fmla="*/ 212031 h 722170"/>
                <a:gd name="connsiteX4" fmla="*/ 293179 w 340625"/>
                <a:gd name="connsiteY4" fmla="*/ 166867 h 722170"/>
                <a:gd name="connsiteX5" fmla="*/ 336477 w 340625"/>
                <a:gd name="connsiteY5" fmla="*/ 262588 h 722170"/>
                <a:gd name="connsiteX6" fmla="*/ 235061 w 340625"/>
                <a:gd name="connsiteY6" fmla="*/ 308242 h 722170"/>
                <a:gd name="connsiteX7" fmla="*/ 237403 w 340625"/>
                <a:gd name="connsiteY7" fmla="*/ 404208 h 722170"/>
                <a:gd name="connsiteX8" fmla="*/ 340625 w 340625"/>
                <a:gd name="connsiteY8" fmla="*/ 443327 h 722170"/>
                <a:gd name="connsiteX9" fmla="*/ 303418 w 340625"/>
                <a:gd name="connsiteY9" fmla="*/ 541504 h 722170"/>
                <a:gd name="connsiteX10" fmla="*/ 200196 w 340625"/>
                <a:gd name="connsiteY10" fmla="*/ 502385 h 722170"/>
                <a:gd name="connsiteX11" fmla="*/ 131850 w 340625"/>
                <a:gd name="connsiteY11" fmla="*/ 574906 h 722170"/>
                <a:gd name="connsiteX12" fmla="*/ 178703 w 340625"/>
                <a:gd name="connsiteY12" fmla="*/ 678901 h 722170"/>
                <a:gd name="connsiteX13" fmla="*/ 82969 w 340625"/>
                <a:gd name="connsiteY13" fmla="*/ 722170 h 722170"/>
                <a:gd name="connsiteX14" fmla="*/ 36325 w 340625"/>
                <a:gd name="connsiteY14" fmla="*/ 618254 h 722170"/>
                <a:gd name="connsiteX15" fmla="*/ 0 w 340625"/>
                <a:gd name="connsiteY15" fmla="*/ 622923 h 722170"/>
                <a:gd name="connsiteX16" fmla="*/ 0 w 340625"/>
                <a:gd name="connsiteY16" fmla="*/ 515862 h 722170"/>
                <a:gd name="connsiteX17" fmla="*/ 43005 w 340625"/>
                <a:gd name="connsiteY17" fmla="*/ 505730 h 722170"/>
                <a:gd name="connsiteX18" fmla="*/ 125607 w 340625"/>
                <a:gd name="connsiteY18" fmla="*/ 417978 h 722170"/>
                <a:gd name="connsiteX19" fmla="*/ 34316 w 340625"/>
                <a:gd name="connsiteY19" fmla="*/ 214964 h 722170"/>
                <a:gd name="connsiteX20" fmla="*/ 0 w 340625"/>
                <a:gd name="connsiteY20" fmla="*/ 209382 h 722170"/>
                <a:gd name="connsiteX21" fmla="*/ 0 w 340625"/>
                <a:gd name="connsiteY21" fmla="*/ 101911 h 722170"/>
                <a:gd name="connsiteX22" fmla="*/ 20520 w 340625"/>
                <a:gd name="connsiteY22" fmla="*/ 103190 h 722170"/>
                <a:gd name="connsiteX23" fmla="*/ 59628 w 340625"/>
                <a:gd name="connsiteY23" fmla="*/ 0 h 72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0625" h="722170">
                  <a:moveTo>
                    <a:pt x="59628" y="0"/>
                  </a:moveTo>
                  <a:lnTo>
                    <a:pt x="157835" y="37218"/>
                  </a:lnTo>
                  <a:lnTo>
                    <a:pt x="118727" y="140409"/>
                  </a:lnTo>
                  <a:cubicBezTo>
                    <a:pt x="148582" y="159368"/>
                    <a:pt x="173971" y="183801"/>
                    <a:pt x="193621" y="212031"/>
                  </a:cubicBezTo>
                  <a:lnTo>
                    <a:pt x="293179" y="166867"/>
                  </a:lnTo>
                  <a:lnTo>
                    <a:pt x="336477" y="262588"/>
                  </a:lnTo>
                  <a:lnTo>
                    <a:pt x="235061" y="308242"/>
                  </a:lnTo>
                  <a:cubicBezTo>
                    <a:pt x="241650" y="339406"/>
                    <a:pt x="242743" y="371831"/>
                    <a:pt x="237403" y="404208"/>
                  </a:cubicBezTo>
                  <a:lnTo>
                    <a:pt x="340625" y="443327"/>
                  </a:lnTo>
                  <a:lnTo>
                    <a:pt x="303418" y="541504"/>
                  </a:lnTo>
                  <a:lnTo>
                    <a:pt x="200196" y="502385"/>
                  </a:lnTo>
                  <a:cubicBezTo>
                    <a:pt x="182053" y="531342"/>
                    <a:pt x="158642" y="555915"/>
                    <a:pt x="131850" y="574906"/>
                  </a:cubicBezTo>
                  <a:lnTo>
                    <a:pt x="178703" y="678901"/>
                  </a:lnTo>
                  <a:lnTo>
                    <a:pt x="82969" y="722170"/>
                  </a:lnTo>
                  <a:lnTo>
                    <a:pt x="36325" y="618254"/>
                  </a:lnTo>
                  <a:lnTo>
                    <a:pt x="0" y="622923"/>
                  </a:lnTo>
                  <a:lnTo>
                    <a:pt x="0" y="515862"/>
                  </a:lnTo>
                  <a:lnTo>
                    <a:pt x="43005" y="505730"/>
                  </a:lnTo>
                  <a:cubicBezTo>
                    <a:pt x="79678" y="489200"/>
                    <a:pt x="110066" y="458672"/>
                    <a:pt x="125607" y="417978"/>
                  </a:cubicBezTo>
                  <a:cubicBezTo>
                    <a:pt x="156193" y="336642"/>
                    <a:pt x="115519" y="245977"/>
                    <a:pt x="34316" y="214964"/>
                  </a:cubicBezTo>
                  <a:lnTo>
                    <a:pt x="0" y="209382"/>
                  </a:lnTo>
                  <a:lnTo>
                    <a:pt x="0" y="101911"/>
                  </a:lnTo>
                  <a:lnTo>
                    <a:pt x="20520" y="103190"/>
                  </a:lnTo>
                  <a:lnTo>
                    <a:pt x="59628" y="0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="" xmlns:a16="http://schemas.microsoft.com/office/drawing/2014/main" id="{C0E315D7-F98D-7B45-A33C-240C27AA7345}"/>
                </a:ext>
              </a:extLst>
            </p:cNvPr>
            <p:cNvSpPr/>
            <p:nvPr userDrawn="1"/>
          </p:nvSpPr>
          <p:spPr>
            <a:xfrm>
              <a:off x="0" y="992497"/>
              <a:ext cx="686577" cy="717367"/>
            </a:xfrm>
            <a:custGeom>
              <a:avLst/>
              <a:gdLst>
                <a:gd name="connsiteX0" fmla="*/ 314767 w 686577"/>
                <a:gd name="connsiteY0" fmla="*/ 0 h 717367"/>
                <a:gd name="connsiteX1" fmla="*/ 326078 w 686577"/>
                <a:gd name="connsiteY1" fmla="*/ 69733 h 717367"/>
                <a:gd name="connsiteX2" fmla="*/ 387542 w 686577"/>
                <a:gd name="connsiteY2" fmla="*/ 75829 h 717367"/>
                <a:gd name="connsiteX3" fmla="*/ 412554 w 686577"/>
                <a:gd name="connsiteY3" fmla="*/ 9830 h 717367"/>
                <a:gd name="connsiteX4" fmla="*/ 495888 w 686577"/>
                <a:gd name="connsiteY4" fmla="*/ 41412 h 717367"/>
                <a:gd name="connsiteX5" fmla="*/ 470876 w 686577"/>
                <a:gd name="connsiteY5" fmla="*/ 107411 h 717367"/>
                <a:gd name="connsiteX6" fmla="*/ 521151 w 686577"/>
                <a:gd name="connsiteY6" fmla="*/ 143662 h 717367"/>
                <a:gd name="connsiteX7" fmla="*/ 575838 w 686577"/>
                <a:gd name="connsiteY7" fmla="*/ 98941 h 717367"/>
                <a:gd name="connsiteX8" fmla="*/ 632063 w 686577"/>
                <a:gd name="connsiteY8" fmla="*/ 168020 h 717367"/>
                <a:gd name="connsiteX9" fmla="*/ 577455 w 686577"/>
                <a:gd name="connsiteY9" fmla="*/ 212532 h 717367"/>
                <a:gd name="connsiteX10" fmla="*/ 603086 w 686577"/>
                <a:gd name="connsiteY10" fmla="*/ 269061 h 717367"/>
                <a:gd name="connsiteX11" fmla="*/ 672402 w 686577"/>
                <a:gd name="connsiteY11" fmla="*/ 257591 h 717367"/>
                <a:gd name="connsiteX12" fmla="*/ 686577 w 686577"/>
                <a:gd name="connsiteY12" fmla="*/ 345607 h 717367"/>
                <a:gd name="connsiteX13" fmla="*/ 617132 w 686577"/>
                <a:gd name="connsiteY13" fmla="*/ 356789 h 717367"/>
                <a:gd name="connsiteX14" fmla="*/ 610957 w 686577"/>
                <a:gd name="connsiteY14" fmla="*/ 418462 h 717367"/>
                <a:gd name="connsiteX15" fmla="*/ 676747 w 686577"/>
                <a:gd name="connsiteY15" fmla="*/ 443395 h 717367"/>
                <a:gd name="connsiteX16" fmla="*/ 645165 w 686577"/>
                <a:gd name="connsiteY16" fmla="*/ 526729 h 717367"/>
                <a:gd name="connsiteX17" fmla="*/ 579375 w 686577"/>
                <a:gd name="connsiteY17" fmla="*/ 501796 h 717367"/>
                <a:gd name="connsiteX18" fmla="*/ 543124 w 686577"/>
                <a:gd name="connsiteY18" fmla="*/ 552071 h 717367"/>
                <a:gd name="connsiteX19" fmla="*/ 587715 w 686577"/>
                <a:gd name="connsiteY19" fmla="*/ 606470 h 717367"/>
                <a:gd name="connsiteX20" fmla="*/ 518924 w 686577"/>
                <a:gd name="connsiteY20" fmla="*/ 662566 h 717367"/>
                <a:gd name="connsiteX21" fmla="*/ 474463 w 686577"/>
                <a:gd name="connsiteY21" fmla="*/ 608454 h 717367"/>
                <a:gd name="connsiteX22" fmla="*/ 417883 w 686577"/>
                <a:gd name="connsiteY22" fmla="*/ 633588 h 717367"/>
                <a:gd name="connsiteX23" fmla="*/ 429274 w 686577"/>
                <a:gd name="connsiteY23" fmla="*/ 703113 h 717367"/>
                <a:gd name="connsiteX24" fmla="*/ 341467 w 686577"/>
                <a:gd name="connsiteY24" fmla="*/ 717367 h 717367"/>
                <a:gd name="connsiteX25" fmla="*/ 330076 w 686577"/>
                <a:gd name="connsiteY25" fmla="*/ 647843 h 717367"/>
                <a:gd name="connsiteX26" fmla="*/ 268482 w 686577"/>
                <a:gd name="connsiteY26" fmla="*/ 641459 h 717367"/>
                <a:gd name="connsiteX27" fmla="*/ 243470 w 686577"/>
                <a:gd name="connsiteY27" fmla="*/ 707458 h 717367"/>
                <a:gd name="connsiteX28" fmla="*/ 160136 w 686577"/>
                <a:gd name="connsiteY28" fmla="*/ 675876 h 717367"/>
                <a:gd name="connsiteX29" fmla="*/ 185148 w 686577"/>
                <a:gd name="connsiteY29" fmla="*/ 609877 h 717367"/>
                <a:gd name="connsiteX30" fmla="*/ 135003 w 686577"/>
                <a:gd name="connsiteY30" fmla="*/ 573914 h 717367"/>
                <a:gd name="connsiteX31" fmla="*/ 80395 w 686577"/>
                <a:gd name="connsiteY31" fmla="*/ 618426 h 717367"/>
                <a:gd name="connsiteX32" fmla="*/ 23882 w 686577"/>
                <a:gd name="connsiteY32" fmla="*/ 549477 h 717367"/>
                <a:gd name="connsiteX33" fmla="*/ 78490 w 686577"/>
                <a:gd name="connsiteY33" fmla="*/ 504965 h 717367"/>
                <a:gd name="connsiteX34" fmla="*/ 52989 w 686577"/>
                <a:gd name="connsiteY34" fmla="*/ 448724 h 717367"/>
                <a:gd name="connsiteX35" fmla="*/ 0 w 686577"/>
                <a:gd name="connsiteY35" fmla="*/ 457106 h 717367"/>
                <a:gd name="connsiteX36" fmla="*/ 0 w 686577"/>
                <a:gd name="connsiteY36" fmla="*/ 367154 h 717367"/>
                <a:gd name="connsiteX37" fmla="*/ 38734 w 686577"/>
                <a:gd name="connsiteY37" fmla="*/ 360917 h 717367"/>
                <a:gd name="connsiteX38" fmla="*/ 45118 w 686577"/>
                <a:gd name="connsiteY38" fmla="*/ 299323 h 717367"/>
                <a:gd name="connsiteX39" fmla="*/ 0 w 686577"/>
                <a:gd name="connsiteY39" fmla="*/ 282224 h 717367"/>
                <a:gd name="connsiteX40" fmla="*/ 0 w 686577"/>
                <a:gd name="connsiteY40" fmla="*/ 219213 h 717367"/>
                <a:gd name="connsiteX41" fmla="*/ 10701 w 686577"/>
                <a:gd name="connsiteY41" fmla="*/ 190977 h 717367"/>
                <a:gd name="connsiteX42" fmla="*/ 76700 w 686577"/>
                <a:gd name="connsiteY42" fmla="*/ 215989 h 717367"/>
                <a:gd name="connsiteX43" fmla="*/ 112742 w 686577"/>
                <a:gd name="connsiteY43" fmla="*/ 165635 h 717367"/>
                <a:gd name="connsiteX44" fmla="*/ 68230 w 686577"/>
                <a:gd name="connsiteY44" fmla="*/ 111027 h 717367"/>
                <a:gd name="connsiteX45" fmla="*/ 137100 w 686577"/>
                <a:gd name="connsiteY45" fmla="*/ 54722 h 717367"/>
                <a:gd name="connsiteX46" fmla="*/ 181612 w 686577"/>
                <a:gd name="connsiteY46" fmla="*/ 109331 h 717367"/>
                <a:gd name="connsiteX47" fmla="*/ 238062 w 686577"/>
                <a:gd name="connsiteY47" fmla="*/ 83909 h 717367"/>
                <a:gd name="connsiteX48" fmla="*/ 226671 w 686577"/>
                <a:gd name="connsiteY48" fmla="*/ 14384 h 717367"/>
                <a:gd name="connsiteX49" fmla="*/ 314767 w 686577"/>
                <a:gd name="connsiteY49" fmla="*/ 0 h 717367"/>
                <a:gd name="connsiteX50" fmla="*/ 320484 w 686577"/>
                <a:gd name="connsiteY50" fmla="*/ 158508 h 717367"/>
                <a:gd name="connsiteX51" fmla="*/ 140523 w 686577"/>
                <a:gd name="connsiteY51" fmla="*/ 287709 h 717367"/>
                <a:gd name="connsiteX52" fmla="*/ 257156 w 686577"/>
                <a:gd name="connsiteY52" fmla="*/ 545924 h 717367"/>
                <a:gd name="connsiteX53" fmla="*/ 515422 w 686577"/>
                <a:gd name="connsiteY53" fmla="*/ 429788 h 717367"/>
                <a:gd name="connsiteX54" fmla="*/ 399077 w 686577"/>
                <a:gd name="connsiteY54" fmla="*/ 171443 h 717367"/>
                <a:gd name="connsiteX55" fmla="*/ 320484 w 686577"/>
                <a:gd name="connsiteY55" fmla="*/ 158508 h 71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86577" h="717367">
                  <a:moveTo>
                    <a:pt x="314767" y="0"/>
                  </a:moveTo>
                  <a:lnTo>
                    <a:pt x="326078" y="69733"/>
                  </a:lnTo>
                  <a:cubicBezTo>
                    <a:pt x="346443" y="69569"/>
                    <a:pt x="366931" y="71601"/>
                    <a:pt x="387542" y="75829"/>
                  </a:cubicBezTo>
                  <a:lnTo>
                    <a:pt x="412554" y="9830"/>
                  </a:lnTo>
                  <a:lnTo>
                    <a:pt x="495888" y="41412"/>
                  </a:lnTo>
                  <a:lnTo>
                    <a:pt x="470876" y="107411"/>
                  </a:lnTo>
                  <a:cubicBezTo>
                    <a:pt x="489113" y="117905"/>
                    <a:pt x="506010" y="130041"/>
                    <a:pt x="521151" y="143662"/>
                  </a:cubicBezTo>
                  <a:lnTo>
                    <a:pt x="575838" y="98941"/>
                  </a:lnTo>
                  <a:lnTo>
                    <a:pt x="632063" y="168020"/>
                  </a:lnTo>
                  <a:lnTo>
                    <a:pt x="577455" y="212532"/>
                  </a:lnTo>
                  <a:cubicBezTo>
                    <a:pt x="588111" y="230424"/>
                    <a:pt x="596463" y="249353"/>
                    <a:pt x="603086" y="269061"/>
                  </a:cubicBezTo>
                  <a:lnTo>
                    <a:pt x="672402" y="257591"/>
                  </a:lnTo>
                  <a:lnTo>
                    <a:pt x="686577" y="345607"/>
                  </a:lnTo>
                  <a:lnTo>
                    <a:pt x="617132" y="356789"/>
                  </a:lnTo>
                  <a:cubicBezTo>
                    <a:pt x="617505" y="377233"/>
                    <a:pt x="615185" y="397851"/>
                    <a:pt x="610957" y="418462"/>
                  </a:cubicBezTo>
                  <a:lnTo>
                    <a:pt x="676747" y="443395"/>
                  </a:lnTo>
                  <a:lnTo>
                    <a:pt x="645165" y="526729"/>
                  </a:lnTo>
                  <a:lnTo>
                    <a:pt x="579375" y="501796"/>
                  </a:lnTo>
                  <a:cubicBezTo>
                    <a:pt x="568881" y="520032"/>
                    <a:pt x="557033" y="536800"/>
                    <a:pt x="543124" y="552071"/>
                  </a:cubicBezTo>
                  <a:lnTo>
                    <a:pt x="587715" y="606470"/>
                  </a:lnTo>
                  <a:lnTo>
                    <a:pt x="518924" y="662566"/>
                  </a:lnTo>
                  <a:lnTo>
                    <a:pt x="474463" y="608454"/>
                  </a:lnTo>
                  <a:cubicBezTo>
                    <a:pt x="456520" y="618613"/>
                    <a:pt x="437721" y="627253"/>
                    <a:pt x="417883" y="633588"/>
                  </a:cubicBezTo>
                  <a:lnTo>
                    <a:pt x="429274" y="703113"/>
                  </a:lnTo>
                  <a:lnTo>
                    <a:pt x="341467" y="717367"/>
                  </a:lnTo>
                  <a:lnTo>
                    <a:pt x="330076" y="647843"/>
                  </a:lnTo>
                  <a:cubicBezTo>
                    <a:pt x="309711" y="648008"/>
                    <a:pt x="289014" y="645896"/>
                    <a:pt x="268482" y="641459"/>
                  </a:cubicBezTo>
                  <a:lnTo>
                    <a:pt x="243470" y="707458"/>
                  </a:lnTo>
                  <a:lnTo>
                    <a:pt x="160136" y="675876"/>
                  </a:lnTo>
                  <a:lnTo>
                    <a:pt x="185148" y="609877"/>
                  </a:lnTo>
                  <a:cubicBezTo>
                    <a:pt x="166833" y="599592"/>
                    <a:pt x="150144" y="587535"/>
                    <a:pt x="135003" y="573914"/>
                  </a:cubicBezTo>
                  <a:lnTo>
                    <a:pt x="80395" y="618426"/>
                  </a:lnTo>
                  <a:lnTo>
                    <a:pt x="23882" y="549477"/>
                  </a:lnTo>
                  <a:lnTo>
                    <a:pt x="78490" y="504965"/>
                  </a:lnTo>
                  <a:cubicBezTo>
                    <a:pt x="68043" y="487152"/>
                    <a:pt x="59483" y="468144"/>
                    <a:pt x="52989" y="448724"/>
                  </a:cubicBezTo>
                  <a:lnTo>
                    <a:pt x="0" y="457106"/>
                  </a:lnTo>
                  <a:lnTo>
                    <a:pt x="0" y="367154"/>
                  </a:lnTo>
                  <a:lnTo>
                    <a:pt x="38734" y="360917"/>
                  </a:lnTo>
                  <a:cubicBezTo>
                    <a:pt x="38649" y="340343"/>
                    <a:pt x="40681" y="319855"/>
                    <a:pt x="45118" y="299323"/>
                  </a:cubicBezTo>
                  <a:lnTo>
                    <a:pt x="0" y="282224"/>
                  </a:lnTo>
                  <a:lnTo>
                    <a:pt x="0" y="219213"/>
                  </a:lnTo>
                  <a:lnTo>
                    <a:pt x="10701" y="190977"/>
                  </a:lnTo>
                  <a:lnTo>
                    <a:pt x="76700" y="215989"/>
                  </a:lnTo>
                  <a:cubicBezTo>
                    <a:pt x="86985" y="197673"/>
                    <a:pt x="99121" y="180776"/>
                    <a:pt x="112742" y="165635"/>
                  </a:cubicBezTo>
                  <a:lnTo>
                    <a:pt x="68230" y="111027"/>
                  </a:lnTo>
                  <a:lnTo>
                    <a:pt x="137100" y="54722"/>
                  </a:lnTo>
                  <a:lnTo>
                    <a:pt x="181612" y="109331"/>
                  </a:lnTo>
                  <a:cubicBezTo>
                    <a:pt x="199425" y="98884"/>
                    <a:pt x="218433" y="90323"/>
                    <a:pt x="238062" y="83909"/>
                  </a:cubicBezTo>
                  <a:lnTo>
                    <a:pt x="226671" y="14384"/>
                  </a:lnTo>
                  <a:lnTo>
                    <a:pt x="314767" y="0"/>
                  </a:lnTo>
                  <a:close/>
                  <a:moveTo>
                    <a:pt x="320484" y="158508"/>
                  </a:moveTo>
                  <a:cubicBezTo>
                    <a:pt x="242381" y="161456"/>
                    <a:pt x="169909" y="210170"/>
                    <a:pt x="140523" y="287709"/>
                  </a:cubicBezTo>
                  <a:cubicBezTo>
                    <a:pt x="101263" y="391302"/>
                    <a:pt x="153563" y="506664"/>
                    <a:pt x="257156" y="545924"/>
                  </a:cubicBezTo>
                  <a:cubicBezTo>
                    <a:pt x="360540" y="585105"/>
                    <a:pt x="476162" y="533381"/>
                    <a:pt x="515422" y="429788"/>
                  </a:cubicBezTo>
                  <a:cubicBezTo>
                    <a:pt x="554603" y="326404"/>
                    <a:pt x="502461" y="210624"/>
                    <a:pt x="399077" y="171443"/>
                  </a:cubicBezTo>
                  <a:cubicBezTo>
                    <a:pt x="373179" y="161628"/>
                    <a:pt x="346519" y="157526"/>
                    <a:pt x="320484" y="158508"/>
                  </a:cubicBez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="" xmlns:a16="http://schemas.microsoft.com/office/drawing/2014/main" id="{D6138AA2-A77F-004E-9E8E-33E521B2E71A}"/>
                </a:ext>
              </a:extLst>
            </p:cNvPr>
            <p:cNvSpPr/>
            <p:nvPr userDrawn="1"/>
          </p:nvSpPr>
          <p:spPr>
            <a:xfrm>
              <a:off x="0" y="1697267"/>
              <a:ext cx="290008" cy="359743"/>
            </a:xfrm>
            <a:custGeom>
              <a:avLst/>
              <a:gdLst>
                <a:gd name="connsiteX0" fmla="*/ 104816 w 290008"/>
                <a:gd name="connsiteY0" fmla="*/ 129301 h 359743"/>
                <a:gd name="connsiteX1" fmla="*/ 124947 w 290008"/>
                <a:gd name="connsiteY1" fmla="*/ 131461 h 359743"/>
                <a:gd name="connsiteX2" fmla="*/ 158085 w 290008"/>
                <a:gd name="connsiteY2" fmla="*/ 195623 h 359743"/>
                <a:gd name="connsiteX3" fmla="*/ 94186 w 290008"/>
                <a:gd name="connsiteY3" fmla="*/ 228983 h 359743"/>
                <a:gd name="connsiteX4" fmla="*/ 61047 w 290008"/>
                <a:gd name="connsiteY4" fmla="*/ 164821 h 359743"/>
                <a:gd name="connsiteX5" fmla="*/ 104816 w 290008"/>
                <a:gd name="connsiteY5" fmla="*/ 129301 h 359743"/>
                <a:gd name="connsiteX6" fmla="*/ 100796 w 290008"/>
                <a:gd name="connsiteY6" fmla="*/ 79554 h 359743"/>
                <a:gd name="connsiteX7" fmla="*/ 14047 w 290008"/>
                <a:gd name="connsiteY7" fmla="*/ 149713 h 359743"/>
                <a:gd name="connsiteX8" fmla="*/ 80057 w 290008"/>
                <a:gd name="connsiteY8" fmla="*/ 275882 h 359743"/>
                <a:gd name="connsiteX9" fmla="*/ 206565 w 290008"/>
                <a:gd name="connsiteY9" fmla="*/ 210239 h 359743"/>
                <a:gd name="connsiteX10" fmla="*/ 140634 w 290008"/>
                <a:gd name="connsiteY10" fmla="*/ 83861 h 359743"/>
                <a:gd name="connsiteX11" fmla="*/ 100796 w 290008"/>
                <a:gd name="connsiteY11" fmla="*/ 79554 h 359743"/>
                <a:gd name="connsiteX12" fmla="*/ 93503 w 290008"/>
                <a:gd name="connsiteY12" fmla="*/ 0 h 359743"/>
                <a:gd name="connsiteX13" fmla="*/ 101155 w 290008"/>
                <a:gd name="connsiteY13" fmla="*/ 34704 h 359743"/>
                <a:gd name="connsiteX14" fmla="*/ 132243 w 290008"/>
                <a:gd name="connsiteY14" fmla="*/ 35964 h 359743"/>
                <a:gd name="connsiteX15" fmla="*/ 142882 w 290008"/>
                <a:gd name="connsiteY15" fmla="*/ 2214 h 359743"/>
                <a:gd name="connsiteX16" fmla="*/ 185572 w 290008"/>
                <a:gd name="connsiteY16" fmla="*/ 15762 h 359743"/>
                <a:gd name="connsiteX17" fmla="*/ 174934 w 290008"/>
                <a:gd name="connsiteY17" fmla="*/ 49513 h 359743"/>
                <a:gd name="connsiteX18" fmla="*/ 201073 w 290008"/>
                <a:gd name="connsiteY18" fmla="*/ 66354 h 359743"/>
                <a:gd name="connsiteX19" fmla="*/ 227172 w 290008"/>
                <a:gd name="connsiteY19" fmla="*/ 42288 h 359743"/>
                <a:gd name="connsiteX20" fmla="*/ 257598 w 290008"/>
                <a:gd name="connsiteY20" fmla="*/ 75580 h 359743"/>
                <a:gd name="connsiteX21" fmla="*/ 231370 w 290008"/>
                <a:gd name="connsiteY21" fmla="*/ 99357 h 359743"/>
                <a:gd name="connsiteX22" fmla="*/ 245825 w 290008"/>
                <a:gd name="connsiteY22" fmla="*/ 126836 h 359743"/>
                <a:gd name="connsiteX23" fmla="*/ 280320 w 290008"/>
                <a:gd name="connsiteY23" fmla="*/ 119104 h 359743"/>
                <a:gd name="connsiteX24" fmla="*/ 290008 w 290008"/>
                <a:gd name="connsiteY24" fmla="*/ 162950 h 359743"/>
                <a:gd name="connsiteX25" fmla="*/ 255513 w 290008"/>
                <a:gd name="connsiteY25" fmla="*/ 170681 h 359743"/>
                <a:gd name="connsiteX26" fmla="*/ 254044 w 290008"/>
                <a:gd name="connsiteY26" fmla="*/ 201689 h 359743"/>
                <a:gd name="connsiteX27" fmla="*/ 287924 w 290008"/>
                <a:gd name="connsiteY27" fmla="*/ 212617 h 359743"/>
                <a:gd name="connsiteX28" fmla="*/ 274455 w 290008"/>
                <a:gd name="connsiteY28" fmla="*/ 255098 h 359743"/>
                <a:gd name="connsiteX29" fmla="*/ 240495 w 290008"/>
                <a:gd name="connsiteY29" fmla="*/ 244381 h 359743"/>
                <a:gd name="connsiteX30" fmla="*/ 223993 w 290008"/>
                <a:gd name="connsiteY30" fmla="*/ 270887 h 359743"/>
                <a:gd name="connsiteX31" fmla="*/ 247849 w 290008"/>
                <a:gd name="connsiteY31" fmla="*/ 296907 h 359743"/>
                <a:gd name="connsiteX32" fmla="*/ 214846 w 290008"/>
                <a:gd name="connsiteY32" fmla="*/ 327203 h 359743"/>
                <a:gd name="connsiteX33" fmla="*/ 190860 w 290008"/>
                <a:gd name="connsiteY33" fmla="*/ 300895 h 359743"/>
                <a:gd name="connsiteX34" fmla="*/ 163093 w 290008"/>
                <a:gd name="connsiteY34" fmla="*/ 315481 h 359743"/>
                <a:gd name="connsiteX35" fmla="*/ 170824 w 290008"/>
                <a:gd name="connsiteY35" fmla="*/ 349976 h 359743"/>
                <a:gd name="connsiteX36" fmla="*/ 127189 w 290008"/>
                <a:gd name="connsiteY36" fmla="*/ 359743 h 359743"/>
                <a:gd name="connsiteX37" fmla="*/ 119536 w 290008"/>
                <a:gd name="connsiteY37" fmla="*/ 325039 h 359743"/>
                <a:gd name="connsiteX38" fmla="*/ 88240 w 290008"/>
                <a:gd name="connsiteY38" fmla="*/ 323700 h 359743"/>
                <a:gd name="connsiteX39" fmla="*/ 77810 w 290008"/>
                <a:gd name="connsiteY39" fmla="*/ 357529 h 359743"/>
                <a:gd name="connsiteX40" fmla="*/ 34831 w 290008"/>
                <a:gd name="connsiteY40" fmla="*/ 344111 h 359743"/>
                <a:gd name="connsiteX41" fmla="*/ 45758 w 290008"/>
                <a:gd name="connsiteY41" fmla="*/ 310230 h 359743"/>
                <a:gd name="connsiteX42" fmla="*/ 19330 w 290008"/>
                <a:gd name="connsiteY42" fmla="*/ 293519 h 359743"/>
                <a:gd name="connsiteX43" fmla="*/ 0 w 290008"/>
                <a:gd name="connsiteY43" fmla="*/ 311241 h 359743"/>
                <a:gd name="connsiteX44" fmla="*/ 0 w 290008"/>
                <a:gd name="connsiteY44" fmla="*/ 37858 h 359743"/>
                <a:gd name="connsiteX45" fmla="*/ 5845 w 290008"/>
                <a:gd name="connsiteY45" fmla="*/ 32540 h 359743"/>
                <a:gd name="connsiteX46" fmla="*/ 29622 w 290008"/>
                <a:gd name="connsiteY46" fmla="*/ 58768 h 359743"/>
                <a:gd name="connsiteX47" fmla="*/ 57310 w 290008"/>
                <a:gd name="connsiteY47" fmla="*/ 44392 h 359743"/>
                <a:gd name="connsiteX48" fmla="*/ 49578 w 290008"/>
                <a:gd name="connsiteY48" fmla="*/ 9897 h 35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90008" h="359743">
                  <a:moveTo>
                    <a:pt x="104816" y="129301"/>
                  </a:moveTo>
                  <a:cubicBezTo>
                    <a:pt x="111415" y="128677"/>
                    <a:pt x="118242" y="129338"/>
                    <a:pt x="124947" y="131461"/>
                  </a:cubicBezTo>
                  <a:cubicBezTo>
                    <a:pt x="151767" y="139953"/>
                    <a:pt x="166680" y="168540"/>
                    <a:pt x="158085" y="195623"/>
                  </a:cubicBezTo>
                  <a:cubicBezTo>
                    <a:pt x="149777" y="222577"/>
                    <a:pt x="121006" y="237476"/>
                    <a:pt x="94186" y="228983"/>
                  </a:cubicBezTo>
                  <a:cubicBezTo>
                    <a:pt x="67366" y="220491"/>
                    <a:pt x="52452" y="191905"/>
                    <a:pt x="61047" y="164821"/>
                  </a:cubicBezTo>
                  <a:cubicBezTo>
                    <a:pt x="67278" y="144606"/>
                    <a:pt x="85019" y="131172"/>
                    <a:pt x="104816" y="129301"/>
                  </a:cubicBezTo>
                  <a:close/>
                  <a:moveTo>
                    <a:pt x="100796" y="79554"/>
                  </a:moveTo>
                  <a:cubicBezTo>
                    <a:pt x="61673" y="83200"/>
                    <a:pt x="26710" y="109676"/>
                    <a:pt x="14047" y="149713"/>
                  </a:cubicBezTo>
                  <a:cubicBezTo>
                    <a:pt x="-2678" y="202679"/>
                    <a:pt x="26804" y="259287"/>
                    <a:pt x="80057" y="275882"/>
                  </a:cubicBezTo>
                  <a:cubicBezTo>
                    <a:pt x="133023" y="292607"/>
                    <a:pt x="189552" y="263334"/>
                    <a:pt x="206565" y="210239"/>
                  </a:cubicBezTo>
                  <a:cubicBezTo>
                    <a:pt x="223160" y="156985"/>
                    <a:pt x="193599" y="100587"/>
                    <a:pt x="140634" y="83861"/>
                  </a:cubicBezTo>
                  <a:cubicBezTo>
                    <a:pt x="127340" y="79660"/>
                    <a:pt x="113837" y="78339"/>
                    <a:pt x="100796" y="79554"/>
                  </a:cubicBezTo>
                  <a:close/>
                  <a:moveTo>
                    <a:pt x="93503" y="0"/>
                  </a:moveTo>
                  <a:lnTo>
                    <a:pt x="101155" y="34704"/>
                  </a:lnTo>
                  <a:cubicBezTo>
                    <a:pt x="111234" y="33980"/>
                    <a:pt x="121832" y="34410"/>
                    <a:pt x="132243" y="35964"/>
                  </a:cubicBezTo>
                  <a:lnTo>
                    <a:pt x="142882" y="2214"/>
                  </a:lnTo>
                  <a:lnTo>
                    <a:pt x="185572" y="15762"/>
                  </a:lnTo>
                  <a:lnTo>
                    <a:pt x="174934" y="49513"/>
                  </a:lnTo>
                  <a:cubicBezTo>
                    <a:pt x="184365" y="54283"/>
                    <a:pt x="193061" y="59731"/>
                    <a:pt x="201073" y="66354"/>
                  </a:cubicBezTo>
                  <a:lnTo>
                    <a:pt x="227172" y="42288"/>
                  </a:lnTo>
                  <a:lnTo>
                    <a:pt x="257598" y="75580"/>
                  </a:lnTo>
                  <a:lnTo>
                    <a:pt x="231370" y="99357"/>
                  </a:lnTo>
                  <a:cubicBezTo>
                    <a:pt x="237255" y="107805"/>
                    <a:pt x="242037" y="117269"/>
                    <a:pt x="245825" y="126836"/>
                  </a:cubicBezTo>
                  <a:lnTo>
                    <a:pt x="280320" y="119104"/>
                  </a:lnTo>
                  <a:lnTo>
                    <a:pt x="290008" y="162950"/>
                  </a:lnTo>
                  <a:lnTo>
                    <a:pt x="255513" y="170681"/>
                  </a:lnTo>
                  <a:cubicBezTo>
                    <a:pt x="256158" y="180969"/>
                    <a:pt x="255599" y="191278"/>
                    <a:pt x="254044" y="201689"/>
                  </a:cubicBezTo>
                  <a:lnTo>
                    <a:pt x="287924" y="212617"/>
                  </a:lnTo>
                  <a:lnTo>
                    <a:pt x="274455" y="255098"/>
                  </a:lnTo>
                  <a:lnTo>
                    <a:pt x="240495" y="244381"/>
                  </a:lnTo>
                  <a:cubicBezTo>
                    <a:pt x="235934" y="253891"/>
                    <a:pt x="230407" y="262796"/>
                    <a:pt x="223993" y="270887"/>
                  </a:cubicBezTo>
                  <a:lnTo>
                    <a:pt x="247849" y="296907"/>
                  </a:lnTo>
                  <a:lnTo>
                    <a:pt x="214846" y="327203"/>
                  </a:lnTo>
                  <a:lnTo>
                    <a:pt x="190860" y="300895"/>
                  </a:lnTo>
                  <a:cubicBezTo>
                    <a:pt x="182124" y="306911"/>
                    <a:pt x="172947" y="311563"/>
                    <a:pt x="163093" y="315481"/>
                  </a:cubicBezTo>
                  <a:lnTo>
                    <a:pt x="170824" y="349976"/>
                  </a:lnTo>
                  <a:lnTo>
                    <a:pt x="127189" y="359743"/>
                  </a:lnTo>
                  <a:lnTo>
                    <a:pt x="119536" y="325039"/>
                  </a:lnTo>
                  <a:cubicBezTo>
                    <a:pt x="109249" y="325683"/>
                    <a:pt x="98860" y="325334"/>
                    <a:pt x="88240" y="323700"/>
                  </a:cubicBezTo>
                  <a:lnTo>
                    <a:pt x="77810" y="357529"/>
                  </a:lnTo>
                  <a:lnTo>
                    <a:pt x="34831" y="344111"/>
                  </a:lnTo>
                  <a:lnTo>
                    <a:pt x="45758" y="310230"/>
                  </a:lnTo>
                  <a:cubicBezTo>
                    <a:pt x="36326" y="305460"/>
                    <a:pt x="27421" y="299933"/>
                    <a:pt x="19330" y="293519"/>
                  </a:cubicBezTo>
                  <a:lnTo>
                    <a:pt x="0" y="311241"/>
                  </a:lnTo>
                  <a:lnTo>
                    <a:pt x="0" y="37858"/>
                  </a:lnTo>
                  <a:lnTo>
                    <a:pt x="5845" y="32540"/>
                  </a:lnTo>
                  <a:lnTo>
                    <a:pt x="29622" y="58768"/>
                  </a:lnTo>
                  <a:cubicBezTo>
                    <a:pt x="38488" y="53042"/>
                    <a:pt x="47744" y="48179"/>
                    <a:pt x="57310" y="44392"/>
                  </a:cubicBezTo>
                  <a:lnTo>
                    <a:pt x="49578" y="9897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585816137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7359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bhaya Libre" panose="02000603000000000000" pitchFamily="2" charset="77"/>
              </a:defRPr>
            </a:lvl1pPr>
          </a:lstStyle>
          <a:p>
            <a:fld id="{B50CD552-C10E-614A-B810-77E320220E26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bhaya Libre" panose="02000603000000000000" pitchFamily="2" charset="77"/>
              </a:defRPr>
            </a:lvl1pPr>
          </a:lstStyle>
          <a:p>
            <a:fld id="{9998EADF-C030-F84C-ADA0-FD2E39B5A33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69" r:id="rId3"/>
    <p:sldLayoutId id="2147483670" r:id="rId4"/>
    <p:sldLayoutId id="2147483673" r:id="rId5"/>
    <p:sldLayoutId id="2147483662" r:id="rId6"/>
    <p:sldLayoutId id="2147483671" r:id="rId7"/>
    <p:sldLayoutId id="2147483674" r:id="rId8"/>
    <p:sldLayoutId id="214748367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g"/><Relationship Id="rId5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g"/><Relationship Id="rId5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xels.com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g"/><Relationship Id="rId5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7.jpg"/><Relationship Id="rId7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1.jpg"/><Relationship Id="rId9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3.jpg"/><Relationship Id="rId7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jpg"/><Relationship Id="rId5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8.jpg"/><Relationship Id="rId7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jpg"/><Relationship Id="rId5" Type="http://schemas.openxmlformats.org/officeDocument/2006/relationships/image" Target="../media/image4.jpg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8.jpg"/><Relationship Id="rId7" Type="http://schemas.openxmlformats.org/officeDocument/2006/relationships/image" Target="../media/image2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jpg"/><Relationship Id="rId5" Type="http://schemas.openxmlformats.org/officeDocument/2006/relationships/image" Target="../media/image4.jpg"/><Relationship Id="rId4" Type="http://schemas.openxmlformats.org/officeDocument/2006/relationships/image" Target="../media/image18.jpg"/><Relationship Id="rId9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=""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5056909" y="1135268"/>
            <a:ext cx="6192982" cy="286232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6000" b="1" dirty="0" smtClean="0">
                <a:solidFill>
                  <a:schemeClr val="tx2"/>
                </a:solidFill>
                <a:latin typeface="Abhaya Libre ExtraBold" panose="02000603000000000000" pitchFamily="2" charset="77"/>
                <a:ea typeface="Lato Medium" panose="020F0502020204030203" pitchFamily="34" charset="0"/>
                <a:cs typeface="Abhaya Libre ExtraBold" panose="02000603000000000000" pitchFamily="2" charset="77"/>
              </a:rPr>
              <a:t>Openclassrooms</a:t>
            </a:r>
          </a:p>
          <a:p>
            <a:pPr algn="r"/>
            <a:r>
              <a:rPr lang="fr-FR" sz="6000" b="1" dirty="0" smtClean="0">
                <a:solidFill>
                  <a:schemeClr val="tx2"/>
                </a:solidFill>
                <a:latin typeface="Abhaya Libre ExtraBold" panose="02000603000000000000" pitchFamily="2" charset="77"/>
                <a:ea typeface="Lato Medium" panose="020F0502020204030203" pitchFamily="34" charset="0"/>
                <a:cs typeface="Abhaya Libre ExtraBold" panose="02000603000000000000" pitchFamily="2" charset="77"/>
              </a:rPr>
              <a:t>Développeur</a:t>
            </a:r>
            <a:r>
              <a:rPr lang="en-US" sz="6000" b="1" dirty="0" smtClean="0">
                <a:solidFill>
                  <a:schemeClr val="tx2"/>
                </a:solidFill>
                <a:latin typeface="Abhaya Libre ExtraBold" panose="02000603000000000000" pitchFamily="2" charset="77"/>
                <a:ea typeface="Lato Medium" panose="020F0502020204030203" pitchFamily="34" charset="0"/>
                <a:cs typeface="Abhaya Libre ExtraBold" panose="02000603000000000000" pitchFamily="2" charset="77"/>
              </a:rPr>
              <a:t> </a:t>
            </a:r>
            <a:r>
              <a:rPr lang="en-US" sz="6000" b="1" dirty="0">
                <a:solidFill>
                  <a:schemeClr val="tx2"/>
                </a:solidFill>
                <a:latin typeface="Abhaya Libre ExtraBold" panose="02000603000000000000" pitchFamily="2" charset="77"/>
                <a:ea typeface="Lato Medium" panose="020F0502020204030203" pitchFamily="34" charset="0"/>
                <a:cs typeface="Abhaya Libre ExtraBold" panose="02000603000000000000" pitchFamily="2" charset="77"/>
              </a:rPr>
              <a:t>Front-End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6A40143-7CCE-A147-85B9-107C026EA7EB}"/>
              </a:ext>
            </a:extLst>
          </p:cNvPr>
          <p:cNvSpPr txBox="1"/>
          <p:nvPr/>
        </p:nvSpPr>
        <p:spPr>
          <a:xfrm>
            <a:off x="4946073" y="4116535"/>
            <a:ext cx="621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i="1" dirty="0" smtClean="0">
                <a:latin typeface="Abhaya Libre" panose="02000603000000000000" pitchFamily="2" charset="77"/>
                <a:cs typeface="Abhaya Libre" panose="02000603000000000000" pitchFamily="2" charset="77"/>
              </a:rPr>
              <a:t>Dixième Soutenance</a:t>
            </a:r>
            <a:endParaRPr lang="fr-FR" sz="2400" i="1" dirty="0"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>
            <a:extLst>
              <a:ext uri="{FF2B5EF4-FFF2-40B4-BE49-F238E27FC236}">
                <a16:creationId xmlns="" xmlns:a16="http://schemas.microsoft.com/office/drawing/2014/main" id="{10A8AB7B-3F59-8743-B8F2-CED53883274E}"/>
              </a:ext>
            </a:extLst>
          </p:cNvPr>
          <p:cNvSpPr txBox="1"/>
          <p:nvPr/>
        </p:nvSpPr>
        <p:spPr>
          <a:xfrm>
            <a:off x="6282905" y="4198552"/>
            <a:ext cx="548455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800"/>
              </a:spcAft>
            </a:pPr>
            <a:r>
              <a:rPr lang="fr-FR" sz="2400" b="1" dirty="0" smtClean="0">
                <a:solidFill>
                  <a:srgbClr val="92278F"/>
                </a:solidFill>
                <a:latin typeface="Abhaya Libre SemiBold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Vous </a:t>
            </a:r>
            <a:r>
              <a:rPr lang="fr-FR" sz="2400" b="1" dirty="0">
                <a:solidFill>
                  <a:srgbClr val="92278F"/>
                </a:solidFill>
                <a:latin typeface="Abhaya Libre SemiBold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pouvez me contacter </a:t>
            </a:r>
            <a:r>
              <a:rPr lang="fr-FR" sz="2400" b="1" dirty="0" smtClean="0">
                <a:solidFill>
                  <a:srgbClr val="92278F"/>
                </a:solidFill>
                <a:latin typeface="Abhaya Libre SemiBold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à</a:t>
            </a:r>
            <a:r>
              <a:rPr lang="en-US" sz="2400" i="1" dirty="0">
                <a:solidFill>
                  <a:srgbClr val="92278F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sz="2400" i="1" dirty="0" smtClean="0">
                <a:solidFill>
                  <a:srgbClr val="92278F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: </a:t>
            </a:r>
            <a:r>
              <a:rPr lang="fr-FR" sz="2400" b="1" dirty="0" smtClean="0">
                <a:solidFill>
                  <a:srgbClr val="92278F"/>
                </a:solidFill>
                <a:latin typeface="Abhaya Libre SemiBold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@</a:t>
            </a:r>
            <a:r>
              <a:rPr lang="fr-FR" sz="2400" b="1" dirty="0">
                <a:solidFill>
                  <a:srgbClr val="92278F"/>
                </a:solidFill>
                <a:latin typeface="Abhaya Libre SemiBold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markste01911962</a:t>
            </a:r>
            <a:r>
              <a:rPr lang="en-US" sz="2400" b="1" dirty="0" smtClean="0">
                <a:solidFill>
                  <a:srgbClr val="92278F"/>
                </a:solidFill>
                <a:latin typeface="Abhaya Libre SemiBold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 markspstevens@yahoo.co.uk</a:t>
            </a:r>
            <a:endParaRPr lang="en-US" sz="2400" b="1" dirty="0">
              <a:solidFill>
                <a:srgbClr val="92278F"/>
              </a:solidFill>
              <a:latin typeface="Abhaya Libre SemiBold" panose="02000603000000000000" pitchFamily="2" charset="77"/>
              <a:ea typeface="Lato Light" panose="020F0502020204030203" pitchFamily="34" charset="0"/>
              <a:cs typeface="Abhaya Libre SemiBold" panose="02000603000000000000" pitchFamily="2" charset="77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="" xmlns:a16="http://schemas.microsoft.com/office/drawing/2014/main" id="{B496D8D1-D5C8-5140-87BB-096E09CEC541}"/>
              </a:ext>
            </a:extLst>
          </p:cNvPr>
          <p:cNvSpPr txBox="1"/>
          <p:nvPr/>
        </p:nvSpPr>
        <p:spPr>
          <a:xfrm>
            <a:off x="6282905" y="3007855"/>
            <a:ext cx="5484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Je </a:t>
            </a:r>
            <a:r>
              <a:rPr lang="en-US" sz="48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suis</a:t>
            </a:r>
            <a:r>
              <a:rPr lang="en-US" sz="4800" b="1" dirty="0" smtClean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 Mark Stevens</a:t>
            </a:r>
            <a:endParaRPr lang="en-US" sz="4800" b="1" dirty="0">
              <a:solidFill>
                <a:schemeClr val="tx2"/>
              </a:solidFill>
              <a:latin typeface="Abhaya Libre" panose="02000603000000000000" pitchFamily="2" charset="77"/>
              <a:ea typeface="Nunito Bold" charset="0"/>
              <a:cs typeface="Arima Madurai Semi" pitchFamily="2" charset="77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="" xmlns:a16="http://schemas.microsoft.com/office/drawing/2014/main" id="{C9679DFC-6DA2-D54F-8A45-778FCB0DCC92}"/>
              </a:ext>
            </a:extLst>
          </p:cNvPr>
          <p:cNvSpPr txBox="1"/>
          <p:nvPr/>
        </p:nvSpPr>
        <p:spPr>
          <a:xfrm>
            <a:off x="7369834" y="1632492"/>
            <a:ext cx="285300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Abhaya Libre ExtraBold" panose="02000603000000000000" pitchFamily="2" charset="77"/>
                <a:ea typeface="Nunito Bold" charset="0"/>
                <a:cs typeface="Abhaya Libre ExtraBold" panose="02000603000000000000" pitchFamily="2" charset="77"/>
              </a:rPr>
              <a:t>Hello!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EE73B5DA-688F-3F40-BBEC-DCFA04C1B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64" y="327837"/>
            <a:ext cx="2520000" cy="2520000"/>
          </a:xfrm>
          <a:custGeom>
            <a:avLst/>
            <a:gdLst>
              <a:gd name="T0" fmla="*/ 5463 w 5554"/>
              <a:gd name="T1" fmla="*/ 2160 h 5517"/>
              <a:gd name="T2" fmla="*/ 5206 w 5554"/>
              <a:gd name="T3" fmla="*/ 1458 h 5517"/>
              <a:gd name="T4" fmla="*/ 4732 w 5554"/>
              <a:gd name="T5" fmla="*/ 1710 h 5517"/>
              <a:gd name="T6" fmla="*/ 4878 w 5554"/>
              <a:gd name="T7" fmla="*/ 972 h 5517"/>
              <a:gd name="T8" fmla="*/ 4325 w 5554"/>
              <a:gd name="T9" fmla="*/ 473 h 5517"/>
              <a:gd name="T10" fmla="*/ 4022 w 5554"/>
              <a:gd name="T11" fmla="*/ 915 h 5517"/>
              <a:gd name="T12" fmla="*/ 3809 w 5554"/>
              <a:gd name="T13" fmla="*/ 194 h 5517"/>
              <a:gd name="T14" fmla="*/ 3087 w 5554"/>
              <a:gd name="T15" fmla="*/ 7 h 5517"/>
              <a:gd name="T16" fmla="*/ 3024 w 5554"/>
              <a:gd name="T17" fmla="*/ 540 h 5517"/>
              <a:gd name="T18" fmla="*/ 2763 w 5554"/>
              <a:gd name="T19" fmla="*/ 524 h 5517"/>
              <a:gd name="T20" fmla="*/ 2502 w 5554"/>
              <a:gd name="T21" fmla="*/ 0 h 5517"/>
              <a:gd name="T22" fmla="*/ 1776 w 5554"/>
              <a:gd name="T23" fmla="*/ 170 h 5517"/>
              <a:gd name="T24" fmla="*/ 1967 w 5554"/>
              <a:gd name="T25" fmla="*/ 671 h 5517"/>
              <a:gd name="T26" fmla="*/ 1254 w 5554"/>
              <a:gd name="T27" fmla="*/ 438 h 5517"/>
              <a:gd name="T28" fmla="*/ 690 w 5554"/>
              <a:gd name="T29" fmla="*/ 924 h 5517"/>
              <a:gd name="T30" fmla="*/ 1093 w 5554"/>
              <a:gd name="T31" fmla="*/ 1280 h 5517"/>
              <a:gd name="T32" fmla="*/ 352 w 5554"/>
              <a:gd name="T33" fmla="*/ 1403 h 5517"/>
              <a:gd name="T34" fmla="*/ 79 w 5554"/>
              <a:gd name="T35" fmla="*/ 2097 h 5517"/>
              <a:gd name="T36" fmla="*/ 599 w 5554"/>
              <a:gd name="T37" fmla="*/ 2224 h 5517"/>
              <a:gd name="T38" fmla="*/ 1 w 5554"/>
              <a:gd name="T39" fmla="*/ 2678 h 5517"/>
              <a:gd name="T40" fmla="*/ 0 w 5554"/>
              <a:gd name="T41" fmla="*/ 2752 h 5517"/>
              <a:gd name="T42" fmla="*/ 81 w 5554"/>
              <a:gd name="T43" fmla="*/ 3419 h 5517"/>
              <a:gd name="T44" fmla="*/ 602 w 5554"/>
              <a:gd name="T45" fmla="*/ 3290 h 5517"/>
              <a:gd name="T46" fmla="*/ 282 w 5554"/>
              <a:gd name="T47" fmla="*/ 3970 h 5517"/>
              <a:gd name="T48" fmla="*/ 698 w 5554"/>
              <a:gd name="T49" fmla="*/ 4589 h 5517"/>
              <a:gd name="T50" fmla="*/ 1099 w 5554"/>
              <a:gd name="T51" fmla="*/ 4232 h 5517"/>
              <a:gd name="T52" fmla="*/ 1132 w 5554"/>
              <a:gd name="T53" fmla="*/ 4983 h 5517"/>
              <a:gd name="T54" fmla="*/ 1787 w 5554"/>
              <a:gd name="T55" fmla="*/ 5339 h 5517"/>
              <a:gd name="T56" fmla="*/ 1976 w 5554"/>
              <a:gd name="T57" fmla="*/ 4837 h 5517"/>
              <a:gd name="T58" fmla="*/ 2355 w 5554"/>
              <a:gd name="T59" fmla="*/ 5486 h 5517"/>
              <a:gd name="T60" fmla="*/ 2763 w 5554"/>
              <a:gd name="T61" fmla="*/ 5516 h 5517"/>
              <a:gd name="T62" fmla="*/ 3098 w 5554"/>
              <a:gd name="T63" fmla="*/ 5496 h 5517"/>
              <a:gd name="T64" fmla="*/ 3033 w 5554"/>
              <a:gd name="T65" fmla="*/ 4963 h 5517"/>
              <a:gd name="T66" fmla="*/ 3670 w 5554"/>
              <a:gd name="T67" fmla="*/ 5364 h 5517"/>
              <a:gd name="T68" fmla="*/ 4335 w 5554"/>
              <a:gd name="T69" fmla="*/ 5026 h 5517"/>
              <a:gd name="T70" fmla="*/ 4029 w 5554"/>
              <a:gd name="T71" fmla="*/ 4585 h 5517"/>
              <a:gd name="T72" fmla="*/ 4778 w 5554"/>
              <a:gd name="T73" fmla="*/ 4644 h 5517"/>
              <a:gd name="T74" fmla="*/ 5211 w 5554"/>
              <a:gd name="T75" fmla="*/ 4037 h 5517"/>
              <a:gd name="T76" fmla="*/ 4736 w 5554"/>
              <a:gd name="T77" fmla="*/ 3787 h 5517"/>
              <a:gd name="T78" fmla="*/ 5440 w 5554"/>
              <a:gd name="T79" fmla="*/ 3491 h 5517"/>
              <a:gd name="T80" fmla="*/ 5553 w 5554"/>
              <a:gd name="T81" fmla="*/ 2753 h 5517"/>
              <a:gd name="T82" fmla="*/ 4991 w 5554"/>
              <a:gd name="T83" fmla="*/ 2753 h 5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554" h="5517">
                <a:moveTo>
                  <a:pt x="4939" y="2275"/>
                </a:moveTo>
                <a:lnTo>
                  <a:pt x="5463" y="2160"/>
                </a:lnTo>
                <a:lnTo>
                  <a:pt x="5463" y="2160"/>
                </a:lnTo>
                <a:cubicBezTo>
                  <a:pt x="5410" y="1915"/>
                  <a:pt x="5323" y="1680"/>
                  <a:pt x="5206" y="1458"/>
                </a:cubicBezTo>
                <a:lnTo>
                  <a:pt x="4732" y="1710"/>
                </a:lnTo>
                <a:lnTo>
                  <a:pt x="4732" y="1710"/>
                </a:lnTo>
                <a:cubicBezTo>
                  <a:pt x="4657" y="1570"/>
                  <a:pt x="4569" y="1438"/>
                  <a:pt x="4468" y="1318"/>
                </a:cubicBezTo>
                <a:lnTo>
                  <a:pt x="4878" y="972"/>
                </a:lnTo>
                <a:lnTo>
                  <a:pt x="4878" y="972"/>
                </a:lnTo>
                <a:cubicBezTo>
                  <a:pt x="4717" y="782"/>
                  <a:pt x="4531" y="614"/>
                  <a:pt x="4325" y="473"/>
                </a:cubicBezTo>
                <a:lnTo>
                  <a:pt x="4022" y="915"/>
                </a:lnTo>
                <a:lnTo>
                  <a:pt x="4022" y="915"/>
                </a:lnTo>
                <a:cubicBezTo>
                  <a:pt x="3893" y="826"/>
                  <a:pt x="3753" y="751"/>
                  <a:pt x="3606" y="690"/>
                </a:cubicBezTo>
                <a:lnTo>
                  <a:pt x="3809" y="194"/>
                </a:lnTo>
                <a:lnTo>
                  <a:pt x="3809" y="194"/>
                </a:lnTo>
                <a:cubicBezTo>
                  <a:pt x="3579" y="99"/>
                  <a:pt x="3335" y="36"/>
                  <a:pt x="3087" y="7"/>
                </a:cubicBezTo>
                <a:lnTo>
                  <a:pt x="3024" y="540"/>
                </a:lnTo>
                <a:lnTo>
                  <a:pt x="3024" y="540"/>
                </a:lnTo>
                <a:cubicBezTo>
                  <a:pt x="2938" y="530"/>
                  <a:pt x="2851" y="524"/>
                  <a:pt x="2763" y="524"/>
                </a:cubicBezTo>
                <a:lnTo>
                  <a:pt x="2763" y="524"/>
                </a:lnTo>
                <a:cubicBezTo>
                  <a:pt x="2692" y="524"/>
                  <a:pt x="2622" y="528"/>
                  <a:pt x="2552" y="534"/>
                </a:cubicBezTo>
                <a:lnTo>
                  <a:pt x="2502" y="0"/>
                </a:lnTo>
                <a:lnTo>
                  <a:pt x="2502" y="0"/>
                </a:lnTo>
                <a:cubicBezTo>
                  <a:pt x="2253" y="24"/>
                  <a:pt x="2008" y="81"/>
                  <a:pt x="1776" y="170"/>
                </a:cubicBezTo>
                <a:lnTo>
                  <a:pt x="1967" y="671"/>
                </a:lnTo>
                <a:lnTo>
                  <a:pt x="1967" y="671"/>
                </a:lnTo>
                <a:cubicBezTo>
                  <a:pt x="1819" y="728"/>
                  <a:pt x="1678" y="800"/>
                  <a:pt x="1547" y="886"/>
                </a:cubicBezTo>
                <a:lnTo>
                  <a:pt x="1254" y="438"/>
                </a:lnTo>
                <a:lnTo>
                  <a:pt x="1254" y="438"/>
                </a:lnTo>
                <a:cubicBezTo>
                  <a:pt x="1045" y="573"/>
                  <a:pt x="856" y="738"/>
                  <a:pt x="690" y="924"/>
                </a:cubicBezTo>
                <a:lnTo>
                  <a:pt x="1093" y="1280"/>
                </a:lnTo>
                <a:lnTo>
                  <a:pt x="1093" y="1280"/>
                </a:lnTo>
                <a:cubicBezTo>
                  <a:pt x="989" y="1398"/>
                  <a:pt x="897" y="1526"/>
                  <a:pt x="820" y="1665"/>
                </a:cubicBezTo>
                <a:lnTo>
                  <a:pt x="352" y="1403"/>
                </a:lnTo>
                <a:lnTo>
                  <a:pt x="352" y="1403"/>
                </a:lnTo>
                <a:cubicBezTo>
                  <a:pt x="229" y="1621"/>
                  <a:pt x="137" y="1855"/>
                  <a:pt x="79" y="2097"/>
                </a:cubicBezTo>
                <a:lnTo>
                  <a:pt x="599" y="2224"/>
                </a:lnTo>
                <a:lnTo>
                  <a:pt x="599" y="2224"/>
                </a:lnTo>
                <a:cubicBezTo>
                  <a:pt x="563" y="2375"/>
                  <a:pt x="542" y="2531"/>
                  <a:pt x="538" y="2692"/>
                </a:cubicBezTo>
                <a:lnTo>
                  <a:pt x="1" y="2678"/>
                </a:lnTo>
                <a:lnTo>
                  <a:pt x="1" y="2678"/>
                </a:lnTo>
                <a:cubicBezTo>
                  <a:pt x="0" y="2702"/>
                  <a:pt x="0" y="2728"/>
                  <a:pt x="0" y="2752"/>
                </a:cubicBezTo>
                <a:lnTo>
                  <a:pt x="0" y="2752"/>
                </a:lnTo>
                <a:cubicBezTo>
                  <a:pt x="0" y="2978"/>
                  <a:pt x="27" y="3201"/>
                  <a:pt x="81" y="3419"/>
                </a:cubicBezTo>
                <a:lnTo>
                  <a:pt x="602" y="3290"/>
                </a:lnTo>
                <a:lnTo>
                  <a:pt x="602" y="3290"/>
                </a:lnTo>
                <a:cubicBezTo>
                  <a:pt x="640" y="3445"/>
                  <a:pt x="695" y="3594"/>
                  <a:pt x="764" y="3734"/>
                </a:cubicBezTo>
                <a:lnTo>
                  <a:pt x="282" y="3970"/>
                </a:lnTo>
                <a:lnTo>
                  <a:pt x="282" y="3970"/>
                </a:lnTo>
                <a:cubicBezTo>
                  <a:pt x="392" y="4194"/>
                  <a:pt x="533" y="4402"/>
                  <a:pt x="698" y="4589"/>
                </a:cubicBezTo>
                <a:lnTo>
                  <a:pt x="1099" y="4232"/>
                </a:lnTo>
                <a:lnTo>
                  <a:pt x="1099" y="4232"/>
                </a:lnTo>
                <a:cubicBezTo>
                  <a:pt x="1204" y="4350"/>
                  <a:pt x="1321" y="4457"/>
                  <a:pt x="1449" y="4551"/>
                </a:cubicBezTo>
                <a:lnTo>
                  <a:pt x="1132" y="4983"/>
                </a:lnTo>
                <a:lnTo>
                  <a:pt x="1132" y="4983"/>
                </a:lnTo>
                <a:cubicBezTo>
                  <a:pt x="1333" y="5131"/>
                  <a:pt x="1554" y="5251"/>
                  <a:pt x="1787" y="5339"/>
                </a:cubicBezTo>
                <a:lnTo>
                  <a:pt x="1976" y="4837"/>
                </a:lnTo>
                <a:lnTo>
                  <a:pt x="1976" y="4837"/>
                </a:lnTo>
                <a:cubicBezTo>
                  <a:pt x="2121" y="4892"/>
                  <a:pt x="2275" y="4932"/>
                  <a:pt x="2433" y="4956"/>
                </a:cubicBezTo>
                <a:lnTo>
                  <a:pt x="2355" y="5486"/>
                </a:lnTo>
                <a:lnTo>
                  <a:pt x="2355" y="5486"/>
                </a:lnTo>
                <a:cubicBezTo>
                  <a:pt x="2489" y="5506"/>
                  <a:pt x="2626" y="5516"/>
                  <a:pt x="2763" y="5516"/>
                </a:cubicBezTo>
                <a:lnTo>
                  <a:pt x="2763" y="5516"/>
                </a:lnTo>
                <a:cubicBezTo>
                  <a:pt x="2875" y="5516"/>
                  <a:pt x="2987" y="5510"/>
                  <a:pt x="3098" y="5496"/>
                </a:cubicBezTo>
                <a:lnTo>
                  <a:pt x="3033" y="4963"/>
                </a:lnTo>
                <a:lnTo>
                  <a:pt x="3033" y="4963"/>
                </a:lnTo>
                <a:cubicBezTo>
                  <a:pt x="3193" y="4944"/>
                  <a:pt x="3347" y="4908"/>
                  <a:pt x="3494" y="4857"/>
                </a:cubicBezTo>
                <a:lnTo>
                  <a:pt x="3670" y="5364"/>
                </a:lnTo>
                <a:lnTo>
                  <a:pt x="3670" y="5364"/>
                </a:lnTo>
                <a:cubicBezTo>
                  <a:pt x="3906" y="5283"/>
                  <a:pt x="4129" y="5169"/>
                  <a:pt x="4335" y="5026"/>
                </a:cubicBezTo>
                <a:lnTo>
                  <a:pt x="4029" y="4585"/>
                </a:lnTo>
                <a:lnTo>
                  <a:pt x="4029" y="4585"/>
                </a:lnTo>
                <a:cubicBezTo>
                  <a:pt x="4160" y="4495"/>
                  <a:pt x="4280" y="4392"/>
                  <a:pt x="4388" y="4276"/>
                </a:cubicBezTo>
                <a:lnTo>
                  <a:pt x="4778" y="4644"/>
                </a:lnTo>
                <a:lnTo>
                  <a:pt x="4778" y="4644"/>
                </a:lnTo>
                <a:cubicBezTo>
                  <a:pt x="4949" y="4461"/>
                  <a:pt x="5095" y="4258"/>
                  <a:pt x="5211" y="4037"/>
                </a:cubicBezTo>
                <a:lnTo>
                  <a:pt x="4736" y="3787"/>
                </a:lnTo>
                <a:lnTo>
                  <a:pt x="4736" y="3787"/>
                </a:lnTo>
                <a:cubicBezTo>
                  <a:pt x="4809" y="3648"/>
                  <a:pt x="4868" y="3501"/>
                  <a:pt x="4910" y="3347"/>
                </a:cubicBezTo>
                <a:lnTo>
                  <a:pt x="5440" y="3491"/>
                </a:lnTo>
                <a:lnTo>
                  <a:pt x="5440" y="3491"/>
                </a:lnTo>
                <a:cubicBezTo>
                  <a:pt x="5506" y="3251"/>
                  <a:pt x="5553" y="3004"/>
                  <a:pt x="5553" y="2753"/>
                </a:cubicBezTo>
                <a:lnTo>
                  <a:pt x="4991" y="2753"/>
                </a:lnTo>
                <a:lnTo>
                  <a:pt x="4991" y="2753"/>
                </a:lnTo>
                <a:cubicBezTo>
                  <a:pt x="4991" y="2586"/>
                  <a:pt x="4973" y="2429"/>
                  <a:pt x="4939" y="2275"/>
                </a:cubicBezTo>
              </a:path>
            </a:pathLst>
          </a:custGeom>
          <a:solidFill>
            <a:srgbClr val="92278F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4D5CE704-5F72-8145-B225-13CCE4764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10" y="4387942"/>
            <a:ext cx="2160000" cy="2160000"/>
          </a:xfrm>
          <a:custGeom>
            <a:avLst/>
            <a:gdLst>
              <a:gd name="T0" fmla="*/ 5042 w 5554"/>
              <a:gd name="T1" fmla="*/ 2753 h 5528"/>
              <a:gd name="T2" fmla="*/ 5042 w 5554"/>
              <a:gd name="T3" fmla="*/ 2753 h 5528"/>
              <a:gd name="T4" fmla="*/ 4996 w 5554"/>
              <a:gd name="T5" fmla="*/ 2339 h 5528"/>
              <a:gd name="T6" fmla="*/ 5481 w 5554"/>
              <a:gd name="T7" fmla="*/ 2246 h 5528"/>
              <a:gd name="T8" fmla="*/ 5481 w 5554"/>
              <a:gd name="T9" fmla="*/ 2246 h 5528"/>
              <a:gd name="T10" fmla="*/ 4875 w 5554"/>
              <a:gd name="T11" fmla="*/ 979 h 5528"/>
              <a:gd name="T12" fmla="*/ 4496 w 5554"/>
              <a:gd name="T13" fmla="*/ 1300 h 5528"/>
              <a:gd name="T14" fmla="*/ 4496 w 5554"/>
              <a:gd name="T15" fmla="*/ 1300 h 5528"/>
              <a:gd name="T16" fmla="*/ 4197 w 5554"/>
              <a:gd name="T17" fmla="*/ 1006 h 5528"/>
              <a:gd name="T18" fmla="*/ 4511 w 5554"/>
              <a:gd name="T19" fmla="*/ 623 h 5528"/>
              <a:gd name="T20" fmla="*/ 4511 w 5554"/>
              <a:gd name="T21" fmla="*/ 623 h 5528"/>
              <a:gd name="T22" fmla="*/ 3234 w 5554"/>
              <a:gd name="T23" fmla="*/ 40 h 5528"/>
              <a:gd name="T24" fmla="*/ 3149 w 5554"/>
              <a:gd name="T25" fmla="*/ 529 h 5528"/>
              <a:gd name="T26" fmla="*/ 3149 w 5554"/>
              <a:gd name="T27" fmla="*/ 529 h 5528"/>
              <a:gd name="T28" fmla="*/ 2763 w 5554"/>
              <a:gd name="T29" fmla="*/ 496 h 5528"/>
              <a:gd name="T30" fmla="*/ 2763 w 5554"/>
              <a:gd name="T31" fmla="*/ 496 h 5528"/>
              <a:gd name="T32" fmla="*/ 2733 w 5554"/>
              <a:gd name="T33" fmla="*/ 497 h 5528"/>
              <a:gd name="T34" fmla="*/ 2727 w 5554"/>
              <a:gd name="T35" fmla="*/ 0 h 5528"/>
              <a:gd name="T36" fmla="*/ 2727 w 5554"/>
              <a:gd name="T37" fmla="*/ 0 h 5528"/>
              <a:gd name="T38" fmla="*/ 1375 w 5554"/>
              <a:gd name="T39" fmla="*/ 375 h 5528"/>
              <a:gd name="T40" fmla="*/ 1625 w 5554"/>
              <a:gd name="T41" fmla="*/ 803 h 5528"/>
              <a:gd name="T42" fmla="*/ 1625 w 5554"/>
              <a:gd name="T43" fmla="*/ 803 h 5528"/>
              <a:gd name="T44" fmla="*/ 1284 w 5554"/>
              <a:gd name="T45" fmla="*/ 1046 h 5528"/>
              <a:gd name="T46" fmla="*/ 960 w 5554"/>
              <a:gd name="T47" fmla="*/ 670 h 5528"/>
              <a:gd name="T48" fmla="*/ 960 w 5554"/>
              <a:gd name="T49" fmla="*/ 670 h 5528"/>
              <a:gd name="T50" fmla="*/ 164 w 5554"/>
              <a:gd name="T51" fmla="*/ 1825 h 5528"/>
              <a:gd name="T52" fmla="*/ 630 w 5554"/>
              <a:gd name="T53" fmla="*/ 1993 h 5528"/>
              <a:gd name="T54" fmla="*/ 630 w 5554"/>
              <a:gd name="T55" fmla="*/ 1993 h 5528"/>
              <a:gd name="T56" fmla="*/ 526 w 5554"/>
              <a:gd name="T57" fmla="*/ 2398 h 5528"/>
              <a:gd name="T58" fmla="*/ 36 w 5554"/>
              <a:gd name="T59" fmla="*/ 2319 h 5528"/>
              <a:gd name="T60" fmla="*/ 36 w 5554"/>
              <a:gd name="T61" fmla="*/ 2319 h 5528"/>
              <a:gd name="T62" fmla="*/ 0 w 5554"/>
              <a:gd name="T63" fmla="*/ 2763 h 5528"/>
              <a:gd name="T64" fmla="*/ 0 w 5554"/>
              <a:gd name="T65" fmla="*/ 2763 h 5528"/>
              <a:gd name="T66" fmla="*/ 168 w 5554"/>
              <a:gd name="T67" fmla="*/ 3713 h 5528"/>
              <a:gd name="T68" fmla="*/ 633 w 5554"/>
              <a:gd name="T69" fmla="*/ 3543 h 5528"/>
              <a:gd name="T70" fmla="*/ 633 w 5554"/>
              <a:gd name="T71" fmla="*/ 3543 h 5528"/>
              <a:gd name="T72" fmla="*/ 814 w 5554"/>
              <a:gd name="T73" fmla="*/ 3921 h 5528"/>
              <a:gd name="T74" fmla="*/ 387 w 5554"/>
              <a:gd name="T75" fmla="*/ 4174 h 5528"/>
              <a:gd name="T76" fmla="*/ 387 w 5554"/>
              <a:gd name="T77" fmla="*/ 4174 h 5528"/>
              <a:gd name="T78" fmla="*/ 1385 w 5554"/>
              <a:gd name="T79" fmla="*/ 5158 h 5528"/>
              <a:gd name="T80" fmla="*/ 1632 w 5554"/>
              <a:gd name="T81" fmla="*/ 4729 h 5528"/>
              <a:gd name="T82" fmla="*/ 1632 w 5554"/>
              <a:gd name="T83" fmla="*/ 4729 h 5528"/>
              <a:gd name="T84" fmla="*/ 2013 w 5554"/>
              <a:gd name="T85" fmla="*/ 4904 h 5528"/>
              <a:gd name="T86" fmla="*/ 1849 w 5554"/>
              <a:gd name="T87" fmla="*/ 5372 h 5528"/>
              <a:gd name="T88" fmla="*/ 1849 w 5554"/>
              <a:gd name="T89" fmla="*/ 5372 h 5528"/>
              <a:gd name="T90" fmla="*/ 2764 w 5554"/>
              <a:gd name="T91" fmla="*/ 5527 h 5528"/>
              <a:gd name="T92" fmla="*/ 2764 w 5554"/>
              <a:gd name="T93" fmla="*/ 5527 h 5528"/>
              <a:gd name="T94" fmla="*/ 3245 w 5554"/>
              <a:gd name="T95" fmla="*/ 5485 h 5528"/>
              <a:gd name="T96" fmla="*/ 3159 w 5554"/>
              <a:gd name="T97" fmla="*/ 4996 h 5528"/>
              <a:gd name="T98" fmla="*/ 3159 w 5554"/>
              <a:gd name="T99" fmla="*/ 4996 h 5528"/>
              <a:gd name="T100" fmla="*/ 3562 w 5554"/>
              <a:gd name="T101" fmla="*/ 4886 h 5528"/>
              <a:gd name="T102" fmla="*/ 3737 w 5554"/>
              <a:gd name="T103" fmla="*/ 5350 h 5528"/>
              <a:gd name="T104" fmla="*/ 3737 w 5554"/>
              <a:gd name="T105" fmla="*/ 5350 h 5528"/>
              <a:gd name="T106" fmla="*/ 4881 w 5554"/>
              <a:gd name="T107" fmla="*/ 4539 h 5528"/>
              <a:gd name="T108" fmla="*/ 4502 w 5554"/>
              <a:gd name="T109" fmla="*/ 4221 h 5528"/>
              <a:gd name="T110" fmla="*/ 4502 w 5554"/>
              <a:gd name="T111" fmla="*/ 4221 h 5528"/>
              <a:gd name="T112" fmla="*/ 4740 w 5554"/>
              <a:gd name="T113" fmla="*/ 3875 h 5528"/>
              <a:gd name="T114" fmla="*/ 5184 w 5554"/>
              <a:gd name="T115" fmla="*/ 4120 h 5528"/>
              <a:gd name="T116" fmla="*/ 5184 w 5554"/>
              <a:gd name="T117" fmla="*/ 4120 h 5528"/>
              <a:gd name="T118" fmla="*/ 5553 w 5554"/>
              <a:gd name="T119" fmla="*/ 2763 h 5528"/>
              <a:gd name="T120" fmla="*/ 5553 w 5554"/>
              <a:gd name="T121" fmla="*/ 2750 h 5528"/>
              <a:gd name="T122" fmla="*/ 5042 w 5554"/>
              <a:gd name="T123" fmla="*/ 2753 h 5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54" h="5528">
                <a:moveTo>
                  <a:pt x="5042" y="2753"/>
                </a:moveTo>
                <a:lnTo>
                  <a:pt x="5042" y="2753"/>
                </a:lnTo>
                <a:cubicBezTo>
                  <a:pt x="5041" y="2612"/>
                  <a:pt x="5022" y="2474"/>
                  <a:pt x="4996" y="2339"/>
                </a:cubicBezTo>
                <a:lnTo>
                  <a:pt x="5481" y="2246"/>
                </a:lnTo>
                <a:lnTo>
                  <a:pt x="5481" y="2246"/>
                </a:lnTo>
                <a:cubicBezTo>
                  <a:pt x="5393" y="1781"/>
                  <a:pt x="5182" y="1343"/>
                  <a:pt x="4875" y="979"/>
                </a:cubicBezTo>
                <a:lnTo>
                  <a:pt x="4496" y="1300"/>
                </a:lnTo>
                <a:lnTo>
                  <a:pt x="4496" y="1300"/>
                </a:lnTo>
                <a:cubicBezTo>
                  <a:pt x="4406" y="1193"/>
                  <a:pt x="4305" y="1095"/>
                  <a:pt x="4197" y="1006"/>
                </a:cubicBezTo>
                <a:lnTo>
                  <a:pt x="4511" y="623"/>
                </a:lnTo>
                <a:lnTo>
                  <a:pt x="4511" y="623"/>
                </a:lnTo>
                <a:cubicBezTo>
                  <a:pt x="4143" y="322"/>
                  <a:pt x="3701" y="121"/>
                  <a:pt x="3234" y="40"/>
                </a:cubicBezTo>
                <a:lnTo>
                  <a:pt x="3149" y="529"/>
                </a:lnTo>
                <a:lnTo>
                  <a:pt x="3149" y="529"/>
                </a:lnTo>
                <a:cubicBezTo>
                  <a:pt x="3024" y="508"/>
                  <a:pt x="2895" y="496"/>
                  <a:pt x="2763" y="496"/>
                </a:cubicBezTo>
                <a:lnTo>
                  <a:pt x="2763" y="496"/>
                </a:lnTo>
                <a:cubicBezTo>
                  <a:pt x="2753" y="496"/>
                  <a:pt x="2743" y="497"/>
                  <a:pt x="2733" y="497"/>
                </a:cubicBezTo>
                <a:lnTo>
                  <a:pt x="2727" y="0"/>
                </a:lnTo>
                <a:lnTo>
                  <a:pt x="2727" y="0"/>
                </a:lnTo>
                <a:cubicBezTo>
                  <a:pt x="2252" y="7"/>
                  <a:pt x="1784" y="136"/>
                  <a:pt x="1375" y="375"/>
                </a:cubicBezTo>
                <a:lnTo>
                  <a:pt x="1625" y="803"/>
                </a:lnTo>
                <a:lnTo>
                  <a:pt x="1625" y="803"/>
                </a:lnTo>
                <a:cubicBezTo>
                  <a:pt x="1504" y="874"/>
                  <a:pt x="1390" y="955"/>
                  <a:pt x="1284" y="1046"/>
                </a:cubicBezTo>
                <a:lnTo>
                  <a:pt x="960" y="670"/>
                </a:lnTo>
                <a:lnTo>
                  <a:pt x="960" y="670"/>
                </a:lnTo>
                <a:cubicBezTo>
                  <a:pt x="600" y="980"/>
                  <a:pt x="325" y="1379"/>
                  <a:pt x="164" y="1825"/>
                </a:cubicBezTo>
                <a:lnTo>
                  <a:pt x="630" y="1993"/>
                </a:lnTo>
                <a:lnTo>
                  <a:pt x="630" y="1993"/>
                </a:lnTo>
                <a:cubicBezTo>
                  <a:pt x="583" y="2123"/>
                  <a:pt x="548" y="2259"/>
                  <a:pt x="526" y="2398"/>
                </a:cubicBezTo>
                <a:lnTo>
                  <a:pt x="36" y="2319"/>
                </a:lnTo>
                <a:lnTo>
                  <a:pt x="36" y="2319"/>
                </a:lnTo>
                <a:cubicBezTo>
                  <a:pt x="12" y="2465"/>
                  <a:pt x="0" y="2615"/>
                  <a:pt x="0" y="2763"/>
                </a:cubicBezTo>
                <a:lnTo>
                  <a:pt x="0" y="2763"/>
                </a:lnTo>
                <a:cubicBezTo>
                  <a:pt x="0" y="3089"/>
                  <a:pt x="57" y="3409"/>
                  <a:pt x="168" y="3713"/>
                </a:cubicBezTo>
                <a:lnTo>
                  <a:pt x="633" y="3543"/>
                </a:lnTo>
                <a:lnTo>
                  <a:pt x="633" y="3543"/>
                </a:lnTo>
                <a:cubicBezTo>
                  <a:pt x="681" y="3675"/>
                  <a:pt x="743" y="3801"/>
                  <a:pt x="814" y="3921"/>
                </a:cubicBezTo>
                <a:lnTo>
                  <a:pt x="387" y="4174"/>
                </a:lnTo>
                <a:lnTo>
                  <a:pt x="387" y="4174"/>
                </a:lnTo>
                <a:cubicBezTo>
                  <a:pt x="629" y="4582"/>
                  <a:pt x="974" y="4922"/>
                  <a:pt x="1385" y="5158"/>
                </a:cubicBezTo>
                <a:lnTo>
                  <a:pt x="1632" y="4729"/>
                </a:lnTo>
                <a:lnTo>
                  <a:pt x="1632" y="4729"/>
                </a:lnTo>
                <a:cubicBezTo>
                  <a:pt x="1753" y="4799"/>
                  <a:pt x="1880" y="4857"/>
                  <a:pt x="2013" y="4904"/>
                </a:cubicBezTo>
                <a:lnTo>
                  <a:pt x="1849" y="5372"/>
                </a:lnTo>
                <a:lnTo>
                  <a:pt x="1849" y="5372"/>
                </a:lnTo>
                <a:cubicBezTo>
                  <a:pt x="2141" y="5475"/>
                  <a:pt x="2449" y="5527"/>
                  <a:pt x="2764" y="5527"/>
                </a:cubicBezTo>
                <a:lnTo>
                  <a:pt x="2764" y="5527"/>
                </a:lnTo>
                <a:cubicBezTo>
                  <a:pt x="2925" y="5527"/>
                  <a:pt x="3087" y="5513"/>
                  <a:pt x="3245" y="5485"/>
                </a:cubicBezTo>
                <a:lnTo>
                  <a:pt x="3159" y="4996"/>
                </a:lnTo>
                <a:lnTo>
                  <a:pt x="3159" y="4996"/>
                </a:lnTo>
                <a:cubicBezTo>
                  <a:pt x="3298" y="4972"/>
                  <a:pt x="3433" y="4935"/>
                  <a:pt x="3562" y="4886"/>
                </a:cubicBezTo>
                <a:lnTo>
                  <a:pt x="3737" y="5350"/>
                </a:lnTo>
                <a:lnTo>
                  <a:pt x="3737" y="5350"/>
                </a:lnTo>
                <a:cubicBezTo>
                  <a:pt x="4180" y="5184"/>
                  <a:pt x="4575" y="4903"/>
                  <a:pt x="4881" y="4539"/>
                </a:cubicBezTo>
                <a:lnTo>
                  <a:pt x="4502" y="4221"/>
                </a:lnTo>
                <a:lnTo>
                  <a:pt x="4502" y="4221"/>
                </a:lnTo>
                <a:cubicBezTo>
                  <a:pt x="4591" y="4114"/>
                  <a:pt x="4671" y="3998"/>
                  <a:pt x="4740" y="3875"/>
                </a:cubicBezTo>
                <a:lnTo>
                  <a:pt x="5184" y="4120"/>
                </a:lnTo>
                <a:lnTo>
                  <a:pt x="5184" y="4120"/>
                </a:lnTo>
                <a:cubicBezTo>
                  <a:pt x="5417" y="3708"/>
                  <a:pt x="5553" y="3239"/>
                  <a:pt x="5553" y="2763"/>
                </a:cubicBezTo>
                <a:lnTo>
                  <a:pt x="5553" y="2750"/>
                </a:lnTo>
                <a:lnTo>
                  <a:pt x="5042" y="2753"/>
                </a:lnTo>
              </a:path>
            </a:pathLst>
          </a:custGeom>
          <a:solidFill>
            <a:srgbClr val="8EA9E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pic>
        <p:nvPicPr>
          <p:cNvPr id="8" name="Picture Placeholder 7">
            <a:extLst>
              <a:ext uri="{FF2B5EF4-FFF2-40B4-BE49-F238E27FC236}">
                <a16:creationId xmlns="" xmlns:a16="http://schemas.microsoft.com/office/drawing/2014/main" id="{D6691E20-C945-A244-ACE2-E2120D6E8A8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63" y="1206880"/>
            <a:ext cx="4518838" cy="4594723"/>
          </a:xfrm>
        </p:spPr>
      </p:pic>
    </p:spTree>
    <p:extLst>
      <p:ext uri="{BB962C8B-B14F-4D97-AF65-F5344CB8AC3E}">
        <p14:creationId xmlns:p14="http://schemas.microsoft.com/office/powerpoint/2010/main" val="47233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919" y="1519868"/>
            <a:ext cx="2709995" cy="4304949"/>
          </a:xfrm>
          <a:prstGeom prst="rect">
            <a:avLst/>
          </a:prstGeom>
        </p:spPr>
      </p:pic>
      <p:pic>
        <p:nvPicPr>
          <p:cNvPr id="20" name="Image 19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17" y="1864938"/>
            <a:ext cx="2494800" cy="362479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198" y="1512979"/>
            <a:ext cx="2710404" cy="4305600"/>
          </a:xfrm>
          <a:prstGeom prst="rect">
            <a:avLst/>
          </a:prstGeom>
        </p:spPr>
      </p:pic>
      <p:pic>
        <p:nvPicPr>
          <p:cNvPr id="21" name="Image 20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240" y="1845994"/>
            <a:ext cx="2496219" cy="362479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04" y="1512979"/>
            <a:ext cx="2709995" cy="4304949"/>
          </a:xfrm>
          <a:prstGeom prst="rect">
            <a:avLst/>
          </a:prstGeom>
        </p:spPr>
      </p:pic>
      <p:sp>
        <p:nvSpPr>
          <p:cNvPr id="72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1473200" y="130669"/>
            <a:ext cx="9387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err="1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Kasa</a:t>
            </a:r>
            <a:r>
              <a:rPr lang="fr-FR" sz="48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 - La </a:t>
            </a:r>
            <a:r>
              <a:rPr lang="fr-FR" sz="48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mise en page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0" y="6446359"/>
            <a:ext cx="10767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4 pages: </a:t>
            </a:r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Accueil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, </a:t>
            </a:r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Logements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, A Propos et </a:t>
            </a:r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Erreur</a:t>
            </a:r>
            <a:r>
              <a:rPr lang="en-GB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9 Composants: Header, 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Footer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, Bannière, Carrousel, Carte, Hôte, Tags, Ratings, 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Dropdown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(menu déroulant).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902" y="340530"/>
            <a:ext cx="1026330" cy="344122"/>
          </a:xfrm>
          <a:prstGeom prst="rect">
            <a:avLst/>
          </a:prstGeom>
        </p:spPr>
      </p:pic>
      <p:pic>
        <p:nvPicPr>
          <p:cNvPr id="22" name="Image 21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7" y="1858049"/>
            <a:ext cx="2494800" cy="36247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3512240" y="2074549"/>
            <a:ext cx="2496219" cy="1304776"/>
          </a:xfrm>
          <a:prstGeom prst="rect">
            <a:avLst/>
          </a:prstGeom>
          <a:noFill/>
          <a:ln>
            <a:solidFill>
              <a:srgbClr val="9691C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508027" y="3411229"/>
            <a:ext cx="2496218" cy="39852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 bwMode="auto">
          <a:xfrm>
            <a:off x="684302" y="2611619"/>
            <a:ext cx="2467685" cy="2871223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 bwMode="auto">
          <a:xfrm>
            <a:off x="6323617" y="2834286"/>
            <a:ext cx="2494800" cy="1977402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 bwMode="auto">
          <a:xfrm>
            <a:off x="3548016" y="3653308"/>
            <a:ext cx="741893" cy="1364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 bwMode="auto">
          <a:xfrm>
            <a:off x="5437650" y="3649484"/>
            <a:ext cx="539471" cy="141926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 bwMode="auto">
          <a:xfrm>
            <a:off x="5435737" y="3427021"/>
            <a:ext cx="539471" cy="20379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 bwMode="auto">
          <a:xfrm>
            <a:off x="3512241" y="3833140"/>
            <a:ext cx="2496218" cy="95994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 bwMode="auto">
          <a:xfrm>
            <a:off x="3565364" y="3841659"/>
            <a:ext cx="1139515" cy="856209"/>
          </a:xfrm>
          <a:prstGeom prst="rect">
            <a:avLst/>
          </a:prstGeom>
          <a:noFill/>
          <a:ln>
            <a:solidFill>
              <a:srgbClr val="562855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 bwMode="auto">
          <a:xfrm>
            <a:off x="749196" y="2672433"/>
            <a:ext cx="1124639" cy="884307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 bwMode="auto">
          <a:xfrm>
            <a:off x="657188" y="2072951"/>
            <a:ext cx="2494800" cy="497375"/>
          </a:xfrm>
          <a:prstGeom prst="rect">
            <a:avLst/>
          </a:prstGeom>
          <a:noFill/>
          <a:ln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 bwMode="auto">
          <a:xfrm>
            <a:off x="6323199" y="2093157"/>
            <a:ext cx="2495218" cy="718825"/>
          </a:xfrm>
          <a:prstGeom prst="rect">
            <a:avLst/>
          </a:prstGeom>
          <a:noFill/>
          <a:ln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 bwMode="auto">
          <a:xfrm>
            <a:off x="6353036" y="3860267"/>
            <a:ext cx="2437663" cy="449289"/>
          </a:xfrm>
          <a:prstGeom prst="rect">
            <a:avLst/>
          </a:prstGeom>
          <a:noFill/>
          <a:ln>
            <a:solidFill>
              <a:srgbClr val="562855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194" y="1513630"/>
            <a:ext cx="2709995" cy="4304949"/>
          </a:xfrm>
          <a:prstGeom prst="rect">
            <a:avLst/>
          </a:prstGeom>
        </p:spPr>
      </p:pic>
      <p:pic>
        <p:nvPicPr>
          <p:cNvPr id="34" name="Image 33"/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791" y="1848624"/>
            <a:ext cx="2494800" cy="3624793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 bwMode="auto">
          <a:xfrm>
            <a:off x="9140791" y="2093158"/>
            <a:ext cx="2494800" cy="2718530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 bwMode="auto">
          <a:xfrm>
            <a:off x="9140791" y="1857875"/>
            <a:ext cx="2496219" cy="22275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 bwMode="auto">
          <a:xfrm>
            <a:off x="11072592" y="1929599"/>
            <a:ext cx="539471" cy="10553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57187" y="2072951"/>
            <a:ext cx="249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FFC000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Bannière</a:t>
            </a:r>
            <a:endParaRPr lang="fr-FR" sz="1200" dirty="0">
              <a:solidFill>
                <a:srgbClr val="FFC000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3522625" y="2433423"/>
            <a:ext cx="2500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827EB2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Carrousel</a:t>
            </a:r>
            <a:endParaRPr lang="fr-FR" sz="1200" dirty="0">
              <a:solidFill>
                <a:srgbClr val="827EB2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40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744982" y="3355828"/>
            <a:ext cx="1128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3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Carte</a:t>
            </a:r>
            <a:endParaRPr lang="fr-FR" sz="1200" dirty="0">
              <a:solidFill>
                <a:schemeClr val="accent3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41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321780" y="2097752"/>
            <a:ext cx="2496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FFC000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Bannière</a:t>
            </a:r>
            <a:endParaRPr lang="fr-FR" sz="1200" dirty="0">
              <a:solidFill>
                <a:srgbClr val="FFC000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42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9152040" y="1843866"/>
            <a:ext cx="2500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FF0000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Header</a:t>
            </a:r>
            <a:endParaRPr lang="fr-FR" sz="1200" dirty="0">
              <a:solidFill>
                <a:srgbClr val="FF0000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9107029" y="5468893"/>
            <a:ext cx="256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rgbClr val="FF0000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Footer</a:t>
            </a:r>
            <a:endParaRPr lang="fr-FR" sz="1200" dirty="0">
              <a:solidFill>
                <a:srgbClr val="FF0000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44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353036" y="4297627"/>
            <a:ext cx="2437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rgbClr val="562855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Dropdown</a:t>
            </a:r>
            <a:r>
              <a:rPr lang="fr-FR" sz="1200" dirty="0" smtClean="0">
                <a:solidFill>
                  <a:srgbClr val="562855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(menu déroulant)</a:t>
            </a:r>
            <a:endParaRPr lang="fr-FR" sz="1200" dirty="0">
              <a:solidFill>
                <a:srgbClr val="562855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46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3585393" y="4270414"/>
            <a:ext cx="111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rgbClr val="562855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Dropdown</a:t>
            </a:r>
            <a:endParaRPr lang="fr-FR" sz="1200" dirty="0">
              <a:solidFill>
                <a:srgbClr val="562855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47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4218733" y="3596736"/>
            <a:ext cx="526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75000"/>
                  </a:schemeClr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Tags</a:t>
            </a:r>
            <a:endParaRPr lang="fr-FR" sz="1200" dirty="0">
              <a:solidFill>
                <a:schemeClr val="bg1">
                  <a:lumMod val="75000"/>
                </a:schemeClr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4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4978930" y="3409680"/>
            <a:ext cx="526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Hôte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49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4758002" y="3578534"/>
            <a:ext cx="747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solidFill>
                  <a:schemeClr val="accent5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Ratings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489011" y="3391437"/>
            <a:ext cx="2537074" cy="1487482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 bwMode="auto">
          <a:xfrm>
            <a:off x="9107029" y="4860479"/>
            <a:ext cx="2562324" cy="65694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54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572605" y="1493425"/>
            <a:ext cx="2702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Accueil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55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3393879" y="1498860"/>
            <a:ext cx="2702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Logements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56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229436" y="1515401"/>
            <a:ext cx="2702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 Propos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57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9023460" y="1513630"/>
            <a:ext cx="2709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Erreur 404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5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84302" y="5306705"/>
            <a:ext cx="2467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solidFill>
                  <a:srgbClr val="00B050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container</a:t>
            </a:r>
            <a:endParaRPr lang="fr-FR" sz="1200" dirty="0">
              <a:solidFill>
                <a:srgbClr val="00B050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59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3489011" y="4707908"/>
            <a:ext cx="2542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solidFill>
                  <a:srgbClr val="00B050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container</a:t>
            </a:r>
            <a:endParaRPr lang="fr-FR" sz="1000" dirty="0">
              <a:solidFill>
                <a:srgbClr val="00B050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0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306736" y="4639244"/>
            <a:ext cx="25045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solidFill>
                  <a:srgbClr val="00B050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container</a:t>
            </a:r>
            <a:endParaRPr lang="fr-FR" sz="1200" dirty="0">
              <a:solidFill>
                <a:srgbClr val="00B050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1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9152041" y="4644720"/>
            <a:ext cx="2484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solidFill>
                  <a:srgbClr val="00B050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container</a:t>
            </a:r>
            <a:endParaRPr lang="fr-FR" sz="1200" dirty="0">
              <a:solidFill>
                <a:srgbClr val="00B050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2814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393" y="1671919"/>
            <a:ext cx="2960605" cy="4703054"/>
          </a:xfrm>
          <a:prstGeom prst="rect">
            <a:avLst/>
          </a:prstGeom>
        </p:spPr>
      </p:pic>
      <p:pic>
        <p:nvPicPr>
          <p:cNvPr id="20" name="Image 19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695" y="2012138"/>
            <a:ext cx="2700000" cy="39600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22" y="1671919"/>
            <a:ext cx="2974052" cy="4724416"/>
          </a:xfrm>
          <a:prstGeom prst="rect">
            <a:avLst/>
          </a:prstGeom>
        </p:spPr>
      </p:pic>
      <p:pic>
        <p:nvPicPr>
          <p:cNvPr id="21" name="Image 20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048" y="2012138"/>
            <a:ext cx="2700000" cy="3960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931" y="1671919"/>
            <a:ext cx="2960605" cy="4703054"/>
          </a:xfrm>
          <a:prstGeom prst="rect">
            <a:avLst/>
          </a:prstGeom>
        </p:spPr>
      </p:pic>
      <p:sp>
        <p:nvSpPr>
          <p:cNvPr id="72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1473200" y="130669"/>
            <a:ext cx="93879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Le </a:t>
            </a:r>
            <a:r>
              <a:rPr lang="fr-FR" sz="48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rapport de tests </a:t>
            </a:r>
            <a:r>
              <a:rPr lang="fr-FR" sz="4800" b="1" dirty="0" err="1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Jest</a:t>
            </a:r>
            <a:r>
              <a:rPr lang="fr-FR" sz="48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 sur l’ensemble des fichiers d’UI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0" y="6396335"/>
            <a:ext cx="10767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Couvrir tous les « statements » sauf les appels au back-end firebase. C'est simple, il faut que le rapport de couverture du fichier container/Bills et container/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Newbills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soient verts. Cela devrait permettre d'obtenir un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taux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de couverture aux alentours de 80% dans la colonne « statements ».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902" y="340530"/>
            <a:ext cx="1026330" cy="344122"/>
          </a:xfrm>
          <a:prstGeom prst="rect">
            <a:avLst/>
          </a:prstGeom>
        </p:spPr>
      </p:pic>
      <p:pic>
        <p:nvPicPr>
          <p:cNvPr id="22" name="Image 21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233" y="2012138"/>
            <a:ext cx="270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9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1473201" y="142942"/>
            <a:ext cx="1071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Interface de l'application </a:t>
            </a:r>
            <a:r>
              <a:rPr lang="fr-FR" sz="4800" b="1" dirty="0" err="1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Billed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6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430079" y="940694"/>
            <a:ext cx="9431080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u="sng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Objectifs </a:t>
            </a:r>
            <a:r>
              <a:rPr lang="fr-FR" b="1" u="sng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: </a:t>
            </a:r>
            <a:endParaRPr lang="fr-FR" b="1" u="sng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>
              <a:lnSpc>
                <a:spcPct val="150000"/>
              </a:lnSpc>
            </a:pPr>
            <a:endParaRPr lang="fr-FR" sz="1000" b="1" u="sng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>
              <a:lnSpc>
                <a:spcPct val="150000"/>
              </a:lnSpc>
            </a:pPr>
            <a:r>
              <a:rPr lang="fr-FR" sz="1600" b="1" u="sng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[</a:t>
            </a:r>
            <a:r>
              <a:rPr lang="fr-FR" sz="1600" b="1" u="sng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Bug - report</a:t>
            </a:r>
            <a:r>
              <a:rPr lang="fr-FR" sz="1600" b="1" u="sng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]</a:t>
            </a:r>
          </a:p>
          <a:p>
            <a:pPr>
              <a:lnSpc>
                <a:spcPct val="150000"/>
              </a:lnSpc>
            </a:pPr>
            <a:endParaRPr lang="fr-FR" sz="500" b="1" u="sng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Fixer les bugs identifiés dans le rapport de bug fourni par </a:t>
            </a:r>
            <a:r>
              <a:rPr lang="fr-FR" sz="12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Jest</a:t>
            </a:r>
            <a:r>
              <a:rPr lang="fr-FR" sz="12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 </a:t>
            </a:r>
            <a:endParaRPr lang="fr-FR" sz="1200" i="1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0" lvl="1">
              <a:lnSpc>
                <a:spcPct val="150000"/>
              </a:lnSpc>
            </a:pPr>
            <a:r>
              <a:rPr lang="fr-FR" sz="1600" b="1" u="sng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[</a:t>
            </a:r>
            <a:r>
              <a:rPr lang="fr-FR" sz="1600" b="1" u="sng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Bug - </a:t>
            </a:r>
            <a:r>
              <a:rPr lang="fr-FR" sz="1600" b="1" u="sng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hunt</a:t>
            </a:r>
            <a:r>
              <a:rPr lang="fr-FR" sz="1600" b="1" u="sng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]</a:t>
            </a:r>
          </a:p>
          <a:p>
            <a:pPr marL="0" lvl="1">
              <a:lnSpc>
                <a:spcPct val="150000"/>
              </a:lnSpc>
            </a:pPr>
            <a:endParaRPr lang="fr-FR" sz="500" b="1" u="sng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Fixer les bugs identifiés par Leila notre QA sur le parcours employé. Ils sont décrits dans le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kanban.</a:t>
            </a:r>
          </a:p>
          <a:p>
            <a:pPr marL="0" lvl="1">
              <a:lnSpc>
                <a:spcPct val="150000"/>
              </a:lnSpc>
            </a:pPr>
            <a:endParaRPr lang="fr-FR" sz="1100" b="1" u="sng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0" lvl="1">
              <a:lnSpc>
                <a:spcPct val="150000"/>
              </a:lnSpc>
            </a:pPr>
            <a:r>
              <a:rPr lang="fr-FR" sz="1600" b="1" u="sng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[</a:t>
            </a:r>
            <a:r>
              <a:rPr lang="fr-FR" sz="1600" b="1" u="sng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Tests unitaires et d’intégration</a:t>
            </a:r>
            <a:r>
              <a:rPr lang="fr-FR" sz="1600" b="1" u="sng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]</a:t>
            </a:r>
          </a:p>
          <a:p>
            <a:pPr marL="0" lvl="1">
              <a:lnSpc>
                <a:spcPct val="150000"/>
              </a:lnSpc>
            </a:pPr>
            <a:endParaRPr lang="fr-FR" sz="500" b="1" u="sng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>
              <a:lnSpc>
                <a:spcPct val="150000"/>
              </a:lnSpc>
            </a:pPr>
            <a:r>
              <a:rPr lang="fr-FR" sz="1200" dirty="0" smtClean="0">
                <a:latin typeface="Abhaya Libre" panose="02000503000000000000" pitchFamily="2" charset="0"/>
                <a:cs typeface="Abhaya Libre" panose="02000503000000000000" pitchFamily="2" charset="0"/>
              </a:rPr>
              <a:t>Ajouter </a:t>
            </a:r>
            <a:r>
              <a:rPr lang="fr-FR" sz="1200" dirty="0">
                <a:latin typeface="Abhaya Libre" panose="02000503000000000000" pitchFamily="2" charset="0"/>
                <a:cs typeface="Abhaya Libre" panose="02000503000000000000" pitchFamily="2" charset="0"/>
              </a:rPr>
              <a:t>des tests unitaires et d'intégration pour les fichiers Bills et </a:t>
            </a:r>
            <a:r>
              <a:rPr lang="fr-FR" sz="1200" dirty="0" err="1">
                <a:latin typeface="Abhaya Libre" panose="02000503000000000000" pitchFamily="2" charset="0"/>
                <a:cs typeface="Abhaya Libre" panose="02000503000000000000" pitchFamily="2" charset="0"/>
              </a:rPr>
              <a:t>NewBill</a:t>
            </a:r>
            <a:r>
              <a:rPr lang="fr-FR" sz="1200" dirty="0">
                <a:latin typeface="Abhaya Libre" panose="02000503000000000000" pitchFamily="2" charset="0"/>
                <a:cs typeface="Abhaya Libre" panose="02000503000000000000" pitchFamily="2" charset="0"/>
              </a:rPr>
              <a:t> : </a:t>
            </a:r>
            <a:endParaRPr lang="fr-FR" sz="1200" dirty="0" smtClean="0">
              <a:latin typeface="Abhaya Libre" panose="02000503000000000000" pitchFamily="2" charset="0"/>
              <a:cs typeface="Abhaya Libre" panose="02000503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503000000000000" pitchFamily="2" charset="0"/>
                <a:cs typeface="Abhaya Libre" panose="02000503000000000000" pitchFamily="2" charset="0"/>
              </a:rPr>
              <a:t>Ces </a:t>
            </a:r>
            <a:r>
              <a:rPr lang="fr-FR" sz="1200" dirty="0">
                <a:latin typeface="Abhaya Libre" panose="02000503000000000000" pitchFamily="2" charset="0"/>
                <a:cs typeface="Abhaya Libre" panose="02000503000000000000" pitchFamily="2" charset="0"/>
              </a:rPr>
              <a:t>tests permettront d'éliminer ces bugs et d'éviter toute régression lors des prochaines évolutions de la solution.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Abhaya Libre" panose="02000503000000000000" pitchFamily="2" charset="0"/>
                <a:cs typeface="Abhaya Libre" panose="02000503000000000000" pitchFamily="2" charset="0"/>
              </a:rPr>
              <a:t>Note : Certains tests ont déjà été développés (pour le Login, et pour le tableau de bord des administrateurs RH) : Ils peuvent être utilisés pour le reste. </a:t>
            </a:r>
            <a:endParaRPr lang="fr-FR" sz="1200" dirty="0" smtClean="0">
              <a:latin typeface="Abhaya Libre" panose="02000503000000000000" pitchFamily="2" charset="0"/>
              <a:cs typeface="Abhaya Libre" panose="02000503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Abhaya Libre" panose="02000503000000000000" pitchFamily="2" charset="0"/>
                <a:cs typeface="Abhaya Libre" panose="02000503000000000000" pitchFamily="2" charset="0"/>
              </a:rPr>
              <a:t>Couvrir tous les </a:t>
            </a:r>
            <a:r>
              <a:rPr lang="fr-FR" sz="1200" dirty="0" smtClean="0">
                <a:latin typeface="Abhaya Libre" panose="02000503000000000000" pitchFamily="2" charset="0"/>
                <a:cs typeface="Abhaya Libre" panose="02000503000000000000" pitchFamily="2" charset="0"/>
              </a:rPr>
              <a:t>« statements » </a:t>
            </a:r>
            <a:r>
              <a:rPr lang="fr-FR" sz="1200" dirty="0">
                <a:latin typeface="Abhaya Libre" panose="02000503000000000000" pitchFamily="2" charset="0"/>
                <a:cs typeface="Abhaya Libre" panose="02000503000000000000" pitchFamily="2" charset="0"/>
              </a:rPr>
              <a:t>sauf les appels au back-end firebase. C'est simple, il faut que le rapport de couverture du fichier container/Bills et container/</a:t>
            </a:r>
            <a:r>
              <a:rPr lang="fr-FR" sz="1200" dirty="0" err="1">
                <a:latin typeface="Abhaya Libre" panose="02000503000000000000" pitchFamily="2" charset="0"/>
                <a:cs typeface="Abhaya Libre" panose="02000503000000000000" pitchFamily="2" charset="0"/>
              </a:rPr>
              <a:t>Newbills</a:t>
            </a:r>
            <a:r>
              <a:rPr lang="fr-FR" sz="1200" dirty="0">
                <a:latin typeface="Abhaya Libre" panose="02000503000000000000" pitchFamily="2" charset="0"/>
                <a:cs typeface="Abhaya Libre" panose="02000503000000000000" pitchFamily="2" charset="0"/>
              </a:rPr>
              <a:t> soient verts. Cela devrait permettre d'obtenir un </a:t>
            </a:r>
            <a:r>
              <a:rPr lang="fr-FR" sz="1200" dirty="0" smtClean="0">
                <a:latin typeface="Abhaya Libre" panose="02000503000000000000" pitchFamily="2" charset="0"/>
                <a:cs typeface="Abhaya Libre" panose="02000503000000000000" pitchFamily="2" charset="0"/>
              </a:rPr>
              <a:t>taux </a:t>
            </a:r>
            <a:r>
              <a:rPr lang="fr-FR" sz="1200" dirty="0">
                <a:latin typeface="Abhaya Libre" panose="02000503000000000000" pitchFamily="2" charset="0"/>
                <a:cs typeface="Abhaya Libre" panose="02000503000000000000" pitchFamily="2" charset="0"/>
              </a:rPr>
              <a:t>de couverture aux alentours de 80% dans la colonne </a:t>
            </a:r>
            <a:r>
              <a:rPr lang="fr-FR" sz="1200" dirty="0" smtClean="0">
                <a:latin typeface="Abhaya Libre" panose="02000503000000000000" pitchFamily="2" charset="0"/>
                <a:cs typeface="Abhaya Libre" panose="02000503000000000000" pitchFamily="2" charset="0"/>
              </a:rPr>
              <a:t>« statements ».</a:t>
            </a:r>
          </a:p>
          <a:p>
            <a:endParaRPr lang="en-GB" sz="1200" dirty="0" smtClean="0">
              <a:latin typeface="Abhaya Libre" panose="02000503000000000000" pitchFamily="2" charset="0"/>
              <a:cs typeface="Abhaya Libre" panose="02000503000000000000" pitchFamily="2" charset="0"/>
            </a:endParaRPr>
          </a:p>
          <a:p>
            <a:r>
              <a:rPr lang="fr-FR" sz="1600" b="1" u="sng" dirty="0" smtClean="0">
                <a:latin typeface="Abhaya Libre" panose="02000503000000000000" pitchFamily="2" charset="0"/>
                <a:cs typeface="Abhaya Libre" panose="02000503000000000000" pitchFamily="2" charset="0"/>
              </a:rPr>
              <a:t>[</a:t>
            </a:r>
            <a:r>
              <a:rPr lang="fr-FR" sz="1600" b="1" u="sng" dirty="0">
                <a:latin typeface="Abhaya Libre" panose="02000503000000000000" pitchFamily="2" charset="0"/>
                <a:cs typeface="Abhaya Libre" panose="02000503000000000000" pitchFamily="2" charset="0"/>
              </a:rPr>
              <a:t>E2E test</a:t>
            </a:r>
            <a:r>
              <a:rPr lang="fr-FR" sz="1600" b="1" u="sng" dirty="0" smtClean="0">
                <a:latin typeface="Abhaya Libre" panose="02000503000000000000" pitchFamily="2" charset="0"/>
                <a:cs typeface="Abhaya Libre" panose="02000503000000000000" pitchFamily="2" charset="0"/>
              </a:rPr>
              <a:t>]</a:t>
            </a:r>
          </a:p>
          <a:p>
            <a:endParaRPr lang="fr-FR" sz="500" b="1" u="sng" dirty="0">
              <a:latin typeface="Abhaya Libre" panose="02000503000000000000" pitchFamily="2" charset="0"/>
              <a:cs typeface="Abhaya Libre" panose="02000503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Abhaya Libre" panose="02000503000000000000" pitchFamily="2" charset="0"/>
                <a:cs typeface="Abhaya Libre" panose="02000503000000000000" pitchFamily="2" charset="0"/>
              </a:rPr>
              <a:t>I</a:t>
            </a:r>
            <a:r>
              <a:rPr lang="fr-FR" sz="1200" dirty="0" smtClean="0">
                <a:latin typeface="Abhaya Libre" panose="02000503000000000000" pitchFamily="2" charset="0"/>
                <a:cs typeface="Abhaya Libre" panose="02000503000000000000" pitchFamily="2" charset="0"/>
              </a:rPr>
              <a:t>l </a:t>
            </a:r>
            <a:r>
              <a:rPr lang="fr-FR" sz="1200" dirty="0">
                <a:latin typeface="Abhaya Libre" panose="02000503000000000000" pitchFamily="2" charset="0"/>
                <a:cs typeface="Abhaya Libre" panose="02000503000000000000" pitchFamily="2" charset="0"/>
              </a:rPr>
              <a:t>n'y a pas de temps pour automatiser des tests End-to-End, les tests seront effectués manuellement par Leila.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Abhaya Libre" panose="02000503000000000000" pitchFamily="2" charset="0"/>
                <a:cs typeface="Abhaya Libre" panose="02000503000000000000" pitchFamily="2" charset="0"/>
              </a:rPr>
              <a:t>Un plan de test End-to-End est nécessaire pour la guider.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503000000000000" pitchFamily="2" charset="0"/>
                <a:cs typeface="Abhaya Libre" panose="02000503000000000000" pitchFamily="2" charset="0"/>
              </a:rPr>
              <a:t>Le </a:t>
            </a:r>
            <a:r>
              <a:rPr lang="fr-FR" sz="1200" dirty="0">
                <a:latin typeface="Abhaya Libre" panose="02000503000000000000" pitchFamily="2" charset="0"/>
                <a:cs typeface="Abhaya Libre" panose="02000503000000000000" pitchFamily="2" charset="0"/>
              </a:rPr>
              <a:t>plan End-to-End a déjà été écrit sur le parcours de l'administrateur RH. Utilisez-le comme source d'inspiration.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 smtClean="0">
              <a:latin typeface="Abhaya Libre" panose="02000503000000000000" pitchFamily="2" charset="0"/>
              <a:cs typeface="Abhaya Libre" panose="02000503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>
              <a:latin typeface="Abhaya Libre" panose="02000503000000000000" pitchFamily="2" charset="0"/>
              <a:cs typeface="Abhaya Libre" panose="02000503000000000000" pitchFamily="2" charset="0"/>
            </a:endParaRPr>
          </a:p>
          <a:p>
            <a:pPr>
              <a:lnSpc>
                <a:spcPct val="150000"/>
              </a:lnSpc>
            </a:pPr>
            <a:endParaRPr lang="fr-FR" sz="600" b="1" u="sng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5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1159" y="180312"/>
            <a:ext cx="1178966" cy="52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2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43839" y="3187260"/>
            <a:ext cx="7042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Presentation template designed by </a:t>
            </a:r>
            <a:r>
              <a:rPr lang="en-US" sz="2400" i="1" u="sng" dirty="0">
                <a:solidFill>
                  <a:schemeClr val="accent5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powerpointify.com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0864" y="1807080"/>
            <a:ext cx="8335962" cy="97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Special thanks to all people who made and shared these awesome resources for free: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0863" y="549275"/>
            <a:ext cx="1742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bhaya Libre" panose="02000603000000000000" pitchFamily="2" charset="77"/>
                <a:cs typeface="Mukta Medium" panose="020B0000000000000000" pitchFamily="34" charset="77"/>
              </a:rPr>
              <a:t>Credits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F1E4201-8767-2F40-9D27-478F3870131C}"/>
              </a:ext>
            </a:extLst>
          </p:cNvPr>
          <p:cNvSpPr txBox="1"/>
          <p:nvPr/>
        </p:nvSpPr>
        <p:spPr>
          <a:xfrm>
            <a:off x="1143840" y="3721151"/>
            <a:ext cx="6838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Photographs by </a:t>
            </a:r>
            <a:r>
              <a:rPr lang="en-US" sz="2400" i="1" dirty="0">
                <a:solidFill>
                  <a:schemeClr val="accent5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unsplash.com</a:t>
            </a:r>
            <a:endParaRPr lang="en-US" sz="2400" i="1" dirty="0">
              <a:solidFill>
                <a:schemeClr val="accent5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="" xmlns:a16="http://schemas.microsoft.com/office/drawing/2014/main" id="{2F40BAFC-6E4B-1242-A5DA-FA717D642856}"/>
              </a:ext>
            </a:extLst>
          </p:cNvPr>
          <p:cNvSpPr>
            <a:spLocks noChangeAspect="1"/>
          </p:cNvSpPr>
          <p:nvPr/>
        </p:nvSpPr>
        <p:spPr>
          <a:xfrm>
            <a:off x="897035" y="3287070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i="1" dirty="0"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="" xmlns:a16="http://schemas.microsoft.com/office/drawing/2014/main" id="{2D2B7D63-83FF-F64C-87CE-7EB941C63B58}"/>
              </a:ext>
            </a:extLst>
          </p:cNvPr>
          <p:cNvSpPr>
            <a:spLocks noChangeAspect="1"/>
          </p:cNvSpPr>
          <p:nvPr/>
        </p:nvSpPr>
        <p:spPr>
          <a:xfrm>
            <a:off x="897820" y="3832833"/>
            <a:ext cx="216000" cy="216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i="1" dirty="0"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140081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359998" y="176733"/>
            <a:ext cx="9013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tx2"/>
                </a:solidFill>
                <a:latin typeface="Abhaya Libre" panose="02000603000000000000" pitchFamily="2" charset="77"/>
                <a:cs typeface="Arima Madurai Semi" pitchFamily="2" charset="77"/>
              </a:rPr>
              <a:t>Recommandations</a:t>
            </a:r>
            <a:endParaRPr lang="fr-FR" sz="4000" b="1" dirty="0">
              <a:solidFill>
                <a:schemeClr val="tx2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874982" y="1336028"/>
            <a:ext cx="8161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N’utilise 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pas de </a:t>
            </a:r>
            <a:r>
              <a:rPr lang="fr-FR" sz="16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framework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ou pré-compilateur CSS pour ce </a:t>
            </a: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projet.</a:t>
            </a:r>
            <a:endParaRPr lang="fr-FR" sz="1600" i="1" dirty="0" smtClean="0">
              <a:solidFill>
                <a:srgbClr val="45A5ED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1" name="TextBox 14">
            <a:extLst>
              <a:ext uri="{FF2B5EF4-FFF2-40B4-BE49-F238E27FC236}">
                <a16:creationId xmlns=""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858139" y="2651727"/>
            <a:ext cx="820345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Intégrez 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les icônes Font </a:t>
            </a:r>
            <a:r>
              <a:rPr lang="fr-FR" sz="16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Awesome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en HTML ou </a:t>
            </a: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CSS.</a:t>
            </a:r>
            <a:endParaRPr lang="fr-FR" sz="1600" i="1" dirty="0" smtClean="0">
              <a:solidFill>
                <a:srgbClr val="45A5ED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20" name="TextBox 14">
            <a:extLst>
              <a:ext uri="{FF2B5EF4-FFF2-40B4-BE49-F238E27FC236}">
                <a16:creationId xmlns=""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884720" y="1965830"/>
            <a:ext cx="815224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Utilisez 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Visual Studio </a:t>
            </a: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Code.</a:t>
            </a:r>
            <a:endParaRPr lang="fr-FR" sz="1600" i="1" dirty="0" smtClean="0">
              <a:solidFill>
                <a:srgbClr val="45A5ED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21" name="Freeform 3">
            <a:extLst>
              <a:ext uri="{FF2B5EF4-FFF2-40B4-BE49-F238E27FC236}">
                <a16:creationId xmlns="" xmlns:a16="http://schemas.microsoft.com/office/drawing/2014/main" id="{A60E3AE9-BD53-4B42-9585-46C01DA27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2" y="1380693"/>
            <a:ext cx="247021" cy="252000"/>
          </a:xfrm>
          <a:custGeom>
            <a:avLst/>
            <a:gdLst>
              <a:gd name="T0" fmla="*/ 4823 w 5559"/>
              <a:gd name="T1" fmla="*/ 2758 h 5535"/>
              <a:gd name="T2" fmla="*/ 4823 w 5559"/>
              <a:gd name="T3" fmla="*/ 2758 h 5535"/>
              <a:gd name="T4" fmla="*/ 4715 w 5559"/>
              <a:gd name="T5" fmla="*/ 2127 h 5535"/>
              <a:gd name="T6" fmla="*/ 5401 w 5559"/>
              <a:gd name="T7" fmla="*/ 1901 h 5535"/>
              <a:gd name="T8" fmla="*/ 5401 w 5559"/>
              <a:gd name="T9" fmla="*/ 1901 h 5535"/>
              <a:gd name="T10" fmla="*/ 4720 w 5559"/>
              <a:gd name="T11" fmla="*/ 801 h 5535"/>
              <a:gd name="T12" fmla="*/ 4209 w 5559"/>
              <a:gd name="T13" fmla="*/ 1315 h 5535"/>
              <a:gd name="T14" fmla="*/ 4209 w 5559"/>
              <a:gd name="T15" fmla="*/ 1315 h 5535"/>
              <a:gd name="T16" fmla="*/ 3691 w 5559"/>
              <a:gd name="T17" fmla="*/ 942 h 5535"/>
              <a:gd name="T18" fmla="*/ 4028 w 5559"/>
              <a:gd name="T19" fmla="*/ 296 h 5535"/>
              <a:gd name="T20" fmla="*/ 4028 w 5559"/>
              <a:gd name="T21" fmla="*/ 296 h 5535"/>
              <a:gd name="T22" fmla="*/ 2792 w 5559"/>
              <a:gd name="T23" fmla="*/ 0 h 5535"/>
              <a:gd name="T24" fmla="*/ 2792 w 5559"/>
              <a:gd name="T25" fmla="*/ 721 h 5535"/>
              <a:gd name="T26" fmla="*/ 2792 w 5559"/>
              <a:gd name="T27" fmla="*/ 721 h 5535"/>
              <a:gd name="T28" fmla="*/ 2772 w 5559"/>
              <a:gd name="T29" fmla="*/ 721 h 5535"/>
              <a:gd name="T30" fmla="*/ 2772 w 5559"/>
              <a:gd name="T31" fmla="*/ 721 h 5535"/>
              <a:gd name="T32" fmla="*/ 2137 w 5559"/>
              <a:gd name="T33" fmla="*/ 823 h 5535"/>
              <a:gd name="T34" fmla="*/ 1908 w 5559"/>
              <a:gd name="T35" fmla="*/ 135 h 5535"/>
              <a:gd name="T36" fmla="*/ 1908 w 5559"/>
              <a:gd name="T37" fmla="*/ 135 h 5535"/>
              <a:gd name="T38" fmla="*/ 807 w 5559"/>
              <a:gd name="T39" fmla="*/ 813 h 5535"/>
              <a:gd name="T40" fmla="*/ 1320 w 5559"/>
              <a:gd name="T41" fmla="*/ 1324 h 5535"/>
              <a:gd name="T42" fmla="*/ 1320 w 5559"/>
              <a:gd name="T43" fmla="*/ 1324 h 5535"/>
              <a:gd name="T44" fmla="*/ 946 w 5559"/>
              <a:gd name="T45" fmla="*/ 1842 h 5535"/>
              <a:gd name="T46" fmla="*/ 299 w 5559"/>
              <a:gd name="T47" fmla="*/ 1514 h 5535"/>
              <a:gd name="T48" fmla="*/ 299 w 5559"/>
              <a:gd name="T49" fmla="*/ 1514 h 5535"/>
              <a:gd name="T50" fmla="*/ 0 w 5559"/>
              <a:gd name="T51" fmla="*/ 2765 h 5535"/>
              <a:gd name="T52" fmla="*/ 0 w 5559"/>
              <a:gd name="T53" fmla="*/ 2778 h 5535"/>
              <a:gd name="T54" fmla="*/ 724 w 5559"/>
              <a:gd name="T55" fmla="*/ 2767 h 5535"/>
              <a:gd name="T56" fmla="*/ 724 w 5559"/>
              <a:gd name="T57" fmla="*/ 2767 h 5535"/>
              <a:gd name="T58" fmla="*/ 825 w 5559"/>
              <a:gd name="T59" fmla="*/ 3402 h 5535"/>
              <a:gd name="T60" fmla="*/ 137 w 5559"/>
              <a:gd name="T61" fmla="*/ 3627 h 5535"/>
              <a:gd name="T62" fmla="*/ 137 w 5559"/>
              <a:gd name="T63" fmla="*/ 3627 h 5535"/>
              <a:gd name="T64" fmla="*/ 814 w 5559"/>
              <a:gd name="T65" fmla="*/ 4727 h 5535"/>
              <a:gd name="T66" fmla="*/ 1325 w 5559"/>
              <a:gd name="T67" fmla="*/ 4214 h 5535"/>
              <a:gd name="T68" fmla="*/ 1325 w 5559"/>
              <a:gd name="T69" fmla="*/ 4214 h 5535"/>
              <a:gd name="T70" fmla="*/ 1843 w 5559"/>
              <a:gd name="T71" fmla="*/ 4589 h 5535"/>
              <a:gd name="T72" fmla="*/ 1514 w 5559"/>
              <a:gd name="T73" fmla="*/ 5235 h 5535"/>
              <a:gd name="T74" fmla="*/ 1514 w 5559"/>
              <a:gd name="T75" fmla="*/ 5235 h 5535"/>
              <a:gd name="T76" fmla="*/ 2768 w 5559"/>
              <a:gd name="T77" fmla="*/ 5534 h 5535"/>
              <a:gd name="T78" fmla="*/ 2770 w 5559"/>
              <a:gd name="T79" fmla="*/ 5534 h 5535"/>
              <a:gd name="T80" fmla="*/ 2769 w 5559"/>
              <a:gd name="T81" fmla="*/ 4812 h 5535"/>
              <a:gd name="T82" fmla="*/ 2769 w 5559"/>
              <a:gd name="T83" fmla="*/ 4812 h 5535"/>
              <a:gd name="T84" fmla="*/ 3401 w 5559"/>
              <a:gd name="T85" fmla="*/ 4711 h 5535"/>
              <a:gd name="T86" fmla="*/ 3626 w 5559"/>
              <a:gd name="T87" fmla="*/ 5400 h 5535"/>
              <a:gd name="T88" fmla="*/ 3626 w 5559"/>
              <a:gd name="T89" fmla="*/ 5400 h 5535"/>
              <a:gd name="T90" fmla="*/ 4726 w 5559"/>
              <a:gd name="T91" fmla="*/ 4723 h 5535"/>
              <a:gd name="T92" fmla="*/ 4214 w 5559"/>
              <a:gd name="T93" fmla="*/ 4212 h 5535"/>
              <a:gd name="T94" fmla="*/ 4214 w 5559"/>
              <a:gd name="T95" fmla="*/ 4212 h 5535"/>
              <a:gd name="T96" fmla="*/ 4590 w 5559"/>
              <a:gd name="T97" fmla="*/ 3694 h 5535"/>
              <a:gd name="T98" fmla="*/ 5246 w 5559"/>
              <a:gd name="T99" fmla="*/ 4023 h 5535"/>
              <a:gd name="T100" fmla="*/ 5246 w 5559"/>
              <a:gd name="T101" fmla="*/ 4023 h 5535"/>
              <a:gd name="T102" fmla="*/ 5558 w 5559"/>
              <a:gd name="T103" fmla="*/ 2767 h 5535"/>
              <a:gd name="T104" fmla="*/ 5558 w 5559"/>
              <a:gd name="T105" fmla="*/ 2752 h 5535"/>
              <a:gd name="T106" fmla="*/ 4823 w 5559"/>
              <a:gd name="T107" fmla="*/ 2758 h 5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59" h="5535">
                <a:moveTo>
                  <a:pt x="4823" y="2758"/>
                </a:moveTo>
                <a:lnTo>
                  <a:pt x="4823" y="2758"/>
                </a:lnTo>
                <a:cubicBezTo>
                  <a:pt x="4822" y="2537"/>
                  <a:pt x="4781" y="2325"/>
                  <a:pt x="4715" y="2127"/>
                </a:cubicBezTo>
                <a:lnTo>
                  <a:pt x="5401" y="1901"/>
                </a:lnTo>
                <a:lnTo>
                  <a:pt x="5401" y="1901"/>
                </a:lnTo>
                <a:cubicBezTo>
                  <a:pt x="5266" y="1489"/>
                  <a:pt x="5029" y="1108"/>
                  <a:pt x="4720" y="801"/>
                </a:cubicBezTo>
                <a:lnTo>
                  <a:pt x="4209" y="1315"/>
                </a:lnTo>
                <a:lnTo>
                  <a:pt x="4209" y="1315"/>
                </a:lnTo>
                <a:cubicBezTo>
                  <a:pt x="4058" y="1166"/>
                  <a:pt x="3883" y="1039"/>
                  <a:pt x="3691" y="942"/>
                </a:cubicBezTo>
                <a:lnTo>
                  <a:pt x="4028" y="296"/>
                </a:lnTo>
                <a:lnTo>
                  <a:pt x="4028" y="296"/>
                </a:lnTo>
                <a:cubicBezTo>
                  <a:pt x="3644" y="102"/>
                  <a:pt x="3211" y="0"/>
                  <a:pt x="2792" y="0"/>
                </a:cubicBezTo>
                <a:lnTo>
                  <a:pt x="2792" y="721"/>
                </a:lnTo>
                <a:lnTo>
                  <a:pt x="2792" y="721"/>
                </a:lnTo>
                <a:cubicBezTo>
                  <a:pt x="2781" y="721"/>
                  <a:pt x="2775" y="721"/>
                  <a:pt x="2772" y="721"/>
                </a:cubicBezTo>
                <a:lnTo>
                  <a:pt x="2772" y="721"/>
                </a:lnTo>
                <a:cubicBezTo>
                  <a:pt x="2551" y="722"/>
                  <a:pt x="2334" y="759"/>
                  <a:pt x="2137" y="823"/>
                </a:cubicBezTo>
                <a:lnTo>
                  <a:pt x="1908" y="135"/>
                </a:lnTo>
                <a:lnTo>
                  <a:pt x="1908" y="135"/>
                </a:lnTo>
                <a:cubicBezTo>
                  <a:pt x="1496" y="270"/>
                  <a:pt x="1114" y="505"/>
                  <a:pt x="807" y="813"/>
                </a:cubicBezTo>
                <a:lnTo>
                  <a:pt x="1320" y="1324"/>
                </a:lnTo>
                <a:lnTo>
                  <a:pt x="1320" y="1324"/>
                </a:lnTo>
                <a:cubicBezTo>
                  <a:pt x="1170" y="1475"/>
                  <a:pt x="1043" y="1649"/>
                  <a:pt x="946" y="1842"/>
                </a:cubicBezTo>
                <a:lnTo>
                  <a:pt x="299" y="1514"/>
                </a:lnTo>
                <a:lnTo>
                  <a:pt x="299" y="1514"/>
                </a:lnTo>
                <a:cubicBezTo>
                  <a:pt x="103" y="1899"/>
                  <a:pt x="0" y="2331"/>
                  <a:pt x="0" y="2765"/>
                </a:cubicBezTo>
                <a:lnTo>
                  <a:pt x="0" y="2778"/>
                </a:lnTo>
                <a:lnTo>
                  <a:pt x="724" y="2767"/>
                </a:lnTo>
                <a:lnTo>
                  <a:pt x="724" y="2767"/>
                </a:lnTo>
                <a:cubicBezTo>
                  <a:pt x="724" y="2989"/>
                  <a:pt x="760" y="3202"/>
                  <a:pt x="825" y="3402"/>
                </a:cubicBezTo>
                <a:lnTo>
                  <a:pt x="137" y="3627"/>
                </a:lnTo>
                <a:lnTo>
                  <a:pt x="137" y="3627"/>
                </a:lnTo>
                <a:cubicBezTo>
                  <a:pt x="271" y="4039"/>
                  <a:pt x="505" y="4420"/>
                  <a:pt x="814" y="4727"/>
                </a:cubicBezTo>
                <a:lnTo>
                  <a:pt x="1325" y="4214"/>
                </a:lnTo>
                <a:lnTo>
                  <a:pt x="1325" y="4214"/>
                </a:lnTo>
                <a:cubicBezTo>
                  <a:pt x="1476" y="4365"/>
                  <a:pt x="1650" y="4491"/>
                  <a:pt x="1843" y="4589"/>
                </a:cubicBezTo>
                <a:lnTo>
                  <a:pt x="1514" y="5235"/>
                </a:lnTo>
                <a:lnTo>
                  <a:pt x="1514" y="5235"/>
                </a:lnTo>
                <a:cubicBezTo>
                  <a:pt x="1900" y="5431"/>
                  <a:pt x="2333" y="5534"/>
                  <a:pt x="2768" y="5534"/>
                </a:cubicBezTo>
                <a:lnTo>
                  <a:pt x="2770" y="5534"/>
                </a:lnTo>
                <a:lnTo>
                  <a:pt x="2769" y="4812"/>
                </a:lnTo>
                <a:lnTo>
                  <a:pt x="2769" y="4812"/>
                </a:lnTo>
                <a:cubicBezTo>
                  <a:pt x="2990" y="4812"/>
                  <a:pt x="3202" y="4776"/>
                  <a:pt x="3401" y="4711"/>
                </a:cubicBezTo>
                <a:lnTo>
                  <a:pt x="3626" y="5400"/>
                </a:lnTo>
                <a:lnTo>
                  <a:pt x="3626" y="5400"/>
                </a:lnTo>
                <a:cubicBezTo>
                  <a:pt x="4038" y="5266"/>
                  <a:pt x="4419" y="5032"/>
                  <a:pt x="4726" y="4723"/>
                </a:cubicBezTo>
                <a:lnTo>
                  <a:pt x="4214" y="4212"/>
                </a:lnTo>
                <a:lnTo>
                  <a:pt x="4214" y="4212"/>
                </a:lnTo>
                <a:cubicBezTo>
                  <a:pt x="4365" y="4061"/>
                  <a:pt x="4492" y="3886"/>
                  <a:pt x="4590" y="3694"/>
                </a:cubicBezTo>
                <a:lnTo>
                  <a:pt x="5246" y="4023"/>
                </a:lnTo>
                <a:lnTo>
                  <a:pt x="5246" y="4023"/>
                </a:lnTo>
                <a:cubicBezTo>
                  <a:pt x="5443" y="3637"/>
                  <a:pt x="5558" y="3202"/>
                  <a:pt x="5558" y="2767"/>
                </a:cubicBezTo>
                <a:lnTo>
                  <a:pt x="5558" y="2752"/>
                </a:lnTo>
                <a:lnTo>
                  <a:pt x="4823" y="275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3" name="Freeform 5">
            <a:extLst>
              <a:ext uri="{FF2B5EF4-FFF2-40B4-BE49-F238E27FC236}">
                <a16:creationId xmlns="" xmlns:a16="http://schemas.microsoft.com/office/drawing/2014/main" id="{EE73B5DA-688F-3F40-BBEC-DCFA04C1B7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2982" y="2068617"/>
            <a:ext cx="247021" cy="250400"/>
          </a:xfrm>
          <a:custGeom>
            <a:avLst/>
            <a:gdLst>
              <a:gd name="T0" fmla="*/ 5463 w 5554"/>
              <a:gd name="T1" fmla="*/ 2160 h 5517"/>
              <a:gd name="T2" fmla="*/ 5206 w 5554"/>
              <a:gd name="T3" fmla="*/ 1458 h 5517"/>
              <a:gd name="T4" fmla="*/ 4732 w 5554"/>
              <a:gd name="T5" fmla="*/ 1710 h 5517"/>
              <a:gd name="T6" fmla="*/ 4878 w 5554"/>
              <a:gd name="T7" fmla="*/ 972 h 5517"/>
              <a:gd name="T8" fmla="*/ 4325 w 5554"/>
              <a:gd name="T9" fmla="*/ 473 h 5517"/>
              <a:gd name="T10" fmla="*/ 4022 w 5554"/>
              <a:gd name="T11" fmla="*/ 915 h 5517"/>
              <a:gd name="T12" fmla="*/ 3809 w 5554"/>
              <a:gd name="T13" fmla="*/ 194 h 5517"/>
              <a:gd name="T14" fmla="*/ 3087 w 5554"/>
              <a:gd name="T15" fmla="*/ 7 h 5517"/>
              <a:gd name="T16" fmla="*/ 3024 w 5554"/>
              <a:gd name="T17" fmla="*/ 540 h 5517"/>
              <a:gd name="T18" fmla="*/ 2763 w 5554"/>
              <a:gd name="T19" fmla="*/ 524 h 5517"/>
              <a:gd name="T20" fmla="*/ 2502 w 5554"/>
              <a:gd name="T21" fmla="*/ 0 h 5517"/>
              <a:gd name="T22" fmla="*/ 1776 w 5554"/>
              <a:gd name="T23" fmla="*/ 170 h 5517"/>
              <a:gd name="T24" fmla="*/ 1967 w 5554"/>
              <a:gd name="T25" fmla="*/ 671 h 5517"/>
              <a:gd name="T26" fmla="*/ 1254 w 5554"/>
              <a:gd name="T27" fmla="*/ 438 h 5517"/>
              <a:gd name="T28" fmla="*/ 690 w 5554"/>
              <a:gd name="T29" fmla="*/ 924 h 5517"/>
              <a:gd name="T30" fmla="*/ 1093 w 5554"/>
              <a:gd name="T31" fmla="*/ 1280 h 5517"/>
              <a:gd name="T32" fmla="*/ 352 w 5554"/>
              <a:gd name="T33" fmla="*/ 1403 h 5517"/>
              <a:gd name="T34" fmla="*/ 79 w 5554"/>
              <a:gd name="T35" fmla="*/ 2097 h 5517"/>
              <a:gd name="T36" fmla="*/ 599 w 5554"/>
              <a:gd name="T37" fmla="*/ 2224 h 5517"/>
              <a:gd name="T38" fmla="*/ 1 w 5554"/>
              <a:gd name="T39" fmla="*/ 2678 h 5517"/>
              <a:gd name="T40" fmla="*/ 0 w 5554"/>
              <a:gd name="T41" fmla="*/ 2752 h 5517"/>
              <a:gd name="T42" fmla="*/ 81 w 5554"/>
              <a:gd name="T43" fmla="*/ 3419 h 5517"/>
              <a:gd name="T44" fmla="*/ 602 w 5554"/>
              <a:gd name="T45" fmla="*/ 3290 h 5517"/>
              <a:gd name="T46" fmla="*/ 282 w 5554"/>
              <a:gd name="T47" fmla="*/ 3970 h 5517"/>
              <a:gd name="T48" fmla="*/ 698 w 5554"/>
              <a:gd name="T49" fmla="*/ 4589 h 5517"/>
              <a:gd name="T50" fmla="*/ 1099 w 5554"/>
              <a:gd name="T51" fmla="*/ 4232 h 5517"/>
              <a:gd name="T52" fmla="*/ 1132 w 5554"/>
              <a:gd name="T53" fmla="*/ 4983 h 5517"/>
              <a:gd name="T54" fmla="*/ 1787 w 5554"/>
              <a:gd name="T55" fmla="*/ 5339 h 5517"/>
              <a:gd name="T56" fmla="*/ 1976 w 5554"/>
              <a:gd name="T57" fmla="*/ 4837 h 5517"/>
              <a:gd name="T58" fmla="*/ 2355 w 5554"/>
              <a:gd name="T59" fmla="*/ 5486 h 5517"/>
              <a:gd name="T60" fmla="*/ 2763 w 5554"/>
              <a:gd name="T61" fmla="*/ 5516 h 5517"/>
              <a:gd name="T62" fmla="*/ 3098 w 5554"/>
              <a:gd name="T63" fmla="*/ 5496 h 5517"/>
              <a:gd name="T64" fmla="*/ 3033 w 5554"/>
              <a:gd name="T65" fmla="*/ 4963 h 5517"/>
              <a:gd name="T66" fmla="*/ 3670 w 5554"/>
              <a:gd name="T67" fmla="*/ 5364 h 5517"/>
              <a:gd name="T68" fmla="*/ 4335 w 5554"/>
              <a:gd name="T69" fmla="*/ 5026 h 5517"/>
              <a:gd name="T70" fmla="*/ 4029 w 5554"/>
              <a:gd name="T71" fmla="*/ 4585 h 5517"/>
              <a:gd name="T72" fmla="*/ 4778 w 5554"/>
              <a:gd name="T73" fmla="*/ 4644 h 5517"/>
              <a:gd name="T74" fmla="*/ 5211 w 5554"/>
              <a:gd name="T75" fmla="*/ 4037 h 5517"/>
              <a:gd name="T76" fmla="*/ 4736 w 5554"/>
              <a:gd name="T77" fmla="*/ 3787 h 5517"/>
              <a:gd name="T78" fmla="*/ 5440 w 5554"/>
              <a:gd name="T79" fmla="*/ 3491 h 5517"/>
              <a:gd name="T80" fmla="*/ 5553 w 5554"/>
              <a:gd name="T81" fmla="*/ 2753 h 5517"/>
              <a:gd name="T82" fmla="*/ 4991 w 5554"/>
              <a:gd name="T83" fmla="*/ 2753 h 5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554" h="5517">
                <a:moveTo>
                  <a:pt x="4939" y="2275"/>
                </a:moveTo>
                <a:lnTo>
                  <a:pt x="5463" y="2160"/>
                </a:lnTo>
                <a:lnTo>
                  <a:pt x="5463" y="2160"/>
                </a:lnTo>
                <a:cubicBezTo>
                  <a:pt x="5410" y="1915"/>
                  <a:pt x="5323" y="1680"/>
                  <a:pt x="5206" y="1458"/>
                </a:cubicBezTo>
                <a:lnTo>
                  <a:pt x="4732" y="1710"/>
                </a:lnTo>
                <a:lnTo>
                  <a:pt x="4732" y="1710"/>
                </a:lnTo>
                <a:cubicBezTo>
                  <a:pt x="4657" y="1570"/>
                  <a:pt x="4569" y="1438"/>
                  <a:pt x="4468" y="1318"/>
                </a:cubicBezTo>
                <a:lnTo>
                  <a:pt x="4878" y="972"/>
                </a:lnTo>
                <a:lnTo>
                  <a:pt x="4878" y="972"/>
                </a:lnTo>
                <a:cubicBezTo>
                  <a:pt x="4717" y="782"/>
                  <a:pt x="4531" y="614"/>
                  <a:pt x="4325" y="473"/>
                </a:cubicBezTo>
                <a:lnTo>
                  <a:pt x="4022" y="915"/>
                </a:lnTo>
                <a:lnTo>
                  <a:pt x="4022" y="915"/>
                </a:lnTo>
                <a:cubicBezTo>
                  <a:pt x="3893" y="826"/>
                  <a:pt x="3753" y="751"/>
                  <a:pt x="3606" y="690"/>
                </a:cubicBezTo>
                <a:lnTo>
                  <a:pt x="3809" y="194"/>
                </a:lnTo>
                <a:lnTo>
                  <a:pt x="3809" y="194"/>
                </a:lnTo>
                <a:cubicBezTo>
                  <a:pt x="3579" y="99"/>
                  <a:pt x="3335" y="36"/>
                  <a:pt x="3087" y="7"/>
                </a:cubicBezTo>
                <a:lnTo>
                  <a:pt x="3024" y="540"/>
                </a:lnTo>
                <a:lnTo>
                  <a:pt x="3024" y="540"/>
                </a:lnTo>
                <a:cubicBezTo>
                  <a:pt x="2938" y="530"/>
                  <a:pt x="2851" y="524"/>
                  <a:pt x="2763" y="524"/>
                </a:cubicBezTo>
                <a:lnTo>
                  <a:pt x="2763" y="524"/>
                </a:lnTo>
                <a:cubicBezTo>
                  <a:pt x="2692" y="524"/>
                  <a:pt x="2622" y="528"/>
                  <a:pt x="2552" y="534"/>
                </a:cubicBezTo>
                <a:lnTo>
                  <a:pt x="2502" y="0"/>
                </a:lnTo>
                <a:lnTo>
                  <a:pt x="2502" y="0"/>
                </a:lnTo>
                <a:cubicBezTo>
                  <a:pt x="2253" y="24"/>
                  <a:pt x="2008" y="81"/>
                  <a:pt x="1776" y="170"/>
                </a:cubicBezTo>
                <a:lnTo>
                  <a:pt x="1967" y="671"/>
                </a:lnTo>
                <a:lnTo>
                  <a:pt x="1967" y="671"/>
                </a:lnTo>
                <a:cubicBezTo>
                  <a:pt x="1819" y="728"/>
                  <a:pt x="1678" y="800"/>
                  <a:pt x="1547" y="886"/>
                </a:cubicBezTo>
                <a:lnTo>
                  <a:pt x="1254" y="438"/>
                </a:lnTo>
                <a:lnTo>
                  <a:pt x="1254" y="438"/>
                </a:lnTo>
                <a:cubicBezTo>
                  <a:pt x="1045" y="573"/>
                  <a:pt x="856" y="738"/>
                  <a:pt x="690" y="924"/>
                </a:cubicBezTo>
                <a:lnTo>
                  <a:pt x="1093" y="1280"/>
                </a:lnTo>
                <a:lnTo>
                  <a:pt x="1093" y="1280"/>
                </a:lnTo>
                <a:cubicBezTo>
                  <a:pt x="989" y="1398"/>
                  <a:pt x="897" y="1526"/>
                  <a:pt x="820" y="1665"/>
                </a:cubicBezTo>
                <a:lnTo>
                  <a:pt x="352" y="1403"/>
                </a:lnTo>
                <a:lnTo>
                  <a:pt x="352" y="1403"/>
                </a:lnTo>
                <a:cubicBezTo>
                  <a:pt x="229" y="1621"/>
                  <a:pt x="137" y="1855"/>
                  <a:pt x="79" y="2097"/>
                </a:cubicBezTo>
                <a:lnTo>
                  <a:pt x="599" y="2224"/>
                </a:lnTo>
                <a:lnTo>
                  <a:pt x="599" y="2224"/>
                </a:lnTo>
                <a:cubicBezTo>
                  <a:pt x="563" y="2375"/>
                  <a:pt x="542" y="2531"/>
                  <a:pt x="538" y="2692"/>
                </a:cubicBezTo>
                <a:lnTo>
                  <a:pt x="1" y="2678"/>
                </a:lnTo>
                <a:lnTo>
                  <a:pt x="1" y="2678"/>
                </a:lnTo>
                <a:cubicBezTo>
                  <a:pt x="0" y="2702"/>
                  <a:pt x="0" y="2728"/>
                  <a:pt x="0" y="2752"/>
                </a:cubicBezTo>
                <a:lnTo>
                  <a:pt x="0" y="2752"/>
                </a:lnTo>
                <a:cubicBezTo>
                  <a:pt x="0" y="2978"/>
                  <a:pt x="27" y="3201"/>
                  <a:pt x="81" y="3419"/>
                </a:cubicBezTo>
                <a:lnTo>
                  <a:pt x="602" y="3290"/>
                </a:lnTo>
                <a:lnTo>
                  <a:pt x="602" y="3290"/>
                </a:lnTo>
                <a:cubicBezTo>
                  <a:pt x="640" y="3445"/>
                  <a:pt x="695" y="3594"/>
                  <a:pt x="764" y="3734"/>
                </a:cubicBezTo>
                <a:lnTo>
                  <a:pt x="282" y="3970"/>
                </a:lnTo>
                <a:lnTo>
                  <a:pt x="282" y="3970"/>
                </a:lnTo>
                <a:cubicBezTo>
                  <a:pt x="392" y="4194"/>
                  <a:pt x="533" y="4402"/>
                  <a:pt x="698" y="4589"/>
                </a:cubicBezTo>
                <a:lnTo>
                  <a:pt x="1099" y="4232"/>
                </a:lnTo>
                <a:lnTo>
                  <a:pt x="1099" y="4232"/>
                </a:lnTo>
                <a:cubicBezTo>
                  <a:pt x="1204" y="4350"/>
                  <a:pt x="1321" y="4457"/>
                  <a:pt x="1449" y="4551"/>
                </a:cubicBezTo>
                <a:lnTo>
                  <a:pt x="1132" y="4983"/>
                </a:lnTo>
                <a:lnTo>
                  <a:pt x="1132" y="4983"/>
                </a:lnTo>
                <a:cubicBezTo>
                  <a:pt x="1333" y="5131"/>
                  <a:pt x="1554" y="5251"/>
                  <a:pt x="1787" y="5339"/>
                </a:cubicBezTo>
                <a:lnTo>
                  <a:pt x="1976" y="4837"/>
                </a:lnTo>
                <a:lnTo>
                  <a:pt x="1976" y="4837"/>
                </a:lnTo>
                <a:cubicBezTo>
                  <a:pt x="2121" y="4892"/>
                  <a:pt x="2275" y="4932"/>
                  <a:pt x="2433" y="4956"/>
                </a:cubicBezTo>
                <a:lnTo>
                  <a:pt x="2355" y="5486"/>
                </a:lnTo>
                <a:lnTo>
                  <a:pt x="2355" y="5486"/>
                </a:lnTo>
                <a:cubicBezTo>
                  <a:pt x="2489" y="5506"/>
                  <a:pt x="2626" y="5516"/>
                  <a:pt x="2763" y="5516"/>
                </a:cubicBezTo>
                <a:lnTo>
                  <a:pt x="2763" y="5516"/>
                </a:lnTo>
                <a:cubicBezTo>
                  <a:pt x="2875" y="5516"/>
                  <a:pt x="2987" y="5510"/>
                  <a:pt x="3098" y="5496"/>
                </a:cubicBezTo>
                <a:lnTo>
                  <a:pt x="3033" y="4963"/>
                </a:lnTo>
                <a:lnTo>
                  <a:pt x="3033" y="4963"/>
                </a:lnTo>
                <a:cubicBezTo>
                  <a:pt x="3193" y="4944"/>
                  <a:pt x="3347" y="4908"/>
                  <a:pt x="3494" y="4857"/>
                </a:cubicBezTo>
                <a:lnTo>
                  <a:pt x="3670" y="5364"/>
                </a:lnTo>
                <a:lnTo>
                  <a:pt x="3670" y="5364"/>
                </a:lnTo>
                <a:cubicBezTo>
                  <a:pt x="3906" y="5283"/>
                  <a:pt x="4129" y="5169"/>
                  <a:pt x="4335" y="5026"/>
                </a:cubicBezTo>
                <a:lnTo>
                  <a:pt x="4029" y="4585"/>
                </a:lnTo>
                <a:lnTo>
                  <a:pt x="4029" y="4585"/>
                </a:lnTo>
                <a:cubicBezTo>
                  <a:pt x="4160" y="4495"/>
                  <a:pt x="4280" y="4392"/>
                  <a:pt x="4388" y="4276"/>
                </a:cubicBezTo>
                <a:lnTo>
                  <a:pt x="4778" y="4644"/>
                </a:lnTo>
                <a:lnTo>
                  <a:pt x="4778" y="4644"/>
                </a:lnTo>
                <a:cubicBezTo>
                  <a:pt x="4949" y="4461"/>
                  <a:pt x="5095" y="4258"/>
                  <a:pt x="5211" y="4037"/>
                </a:cubicBezTo>
                <a:lnTo>
                  <a:pt x="4736" y="3787"/>
                </a:lnTo>
                <a:lnTo>
                  <a:pt x="4736" y="3787"/>
                </a:lnTo>
                <a:cubicBezTo>
                  <a:pt x="4809" y="3648"/>
                  <a:pt x="4868" y="3501"/>
                  <a:pt x="4910" y="3347"/>
                </a:cubicBezTo>
                <a:lnTo>
                  <a:pt x="5440" y="3491"/>
                </a:lnTo>
                <a:lnTo>
                  <a:pt x="5440" y="3491"/>
                </a:lnTo>
                <a:cubicBezTo>
                  <a:pt x="5506" y="3251"/>
                  <a:pt x="5553" y="3004"/>
                  <a:pt x="5553" y="2753"/>
                </a:cubicBezTo>
                <a:lnTo>
                  <a:pt x="4991" y="2753"/>
                </a:lnTo>
                <a:lnTo>
                  <a:pt x="4991" y="2753"/>
                </a:lnTo>
                <a:cubicBezTo>
                  <a:pt x="4991" y="2586"/>
                  <a:pt x="4973" y="2429"/>
                  <a:pt x="4939" y="2275"/>
                </a:cubicBezTo>
              </a:path>
            </a:pathLst>
          </a:custGeom>
          <a:solidFill>
            <a:srgbClr val="755DD9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4" name="Freeform 4">
            <a:extLst>
              <a:ext uri="{FF2B5EF4-FFF2-40B4-BE49-F238E27FC236}">
                <a16:creationId xmlns="" xmlns:a16="http://schemas.microsoft.com/office/drawing/2014/main" id="{4D5CE704-5F72-8145-B225-13CCE47649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7702" y="2763168"/>
            <a:ext cx="236127" cy="252000"/>
          </a:xfrm>
          <a:custGeom>
            <a:avLst/>
            <a:gdLst>
              <a:gd name="T0" fmla="*/ 5042 w 5554"/>
              <a:gd name="T1" fmla="*/ 2753 h 5528"/>
              <a:gd name="T2" fmla="*/ 5042 w 5554"/>
              <a:gd name="T3" fmla="*/ 2753 h 5528"/>
              <a:gd name="T4" fmla="*/ 4996 w 5554"/>
              <a:gd name="T5" fmla="*/ 2339 h 5528"/>
              <a:gd name="T6" fmla="*/ 5481 w 5554"/>
              <a:gd name="T7" fmla="*/ 2246 h 5528"/>
              <a:gd name="T8" fmla="*/ 5481 w 5554"/>
              <a:gd name="T9" fmla="*/ 2246 h 5528"/>
              <a:gd name="T10" fmla="*/ 4875 w 5554"/>
              <a:gd name="T11" fmla="*/ 979 h 5528"/>
              <a:gd name="T12" fmla="*/ 4496 w 5554"/>
              <a:gd name="T13" fmla="*/ 1300 h 5528"/>
              <a:gd name="T14" fmla="*/ 4496 w 5554"/>
              <a:gd name="T15" fmla="*/ 1300 h 5528"/>
              <a:gd name="T16" fmla="*/ 4197 w 5554"/>
              <a:gd name="T17" fmla="*/ 1006 h 5528"/>
              <a:gd name="T18" fmla="*/ 4511 w 5554"/>
              <a:gd name="T19" fmla="*/ 623 h 5528"/>
              <a:gd name="T20" fmla="*/ 4511 w 5554"/>
              <a:gd name="T21" fmla="*/ 623 h 5528"/>
              <a:gd name="T22" fmla="*/ 3234 w 5554"/>
              <a:gd name="T23" fmla="*/ 40 h 5528"/>
              <a:gd name="T24" fmla="*/ 3149 w 5554"/>
              <a:gd name="T25" fmla="*/ 529 h 5528"/>
              <a:gd name="T26" fmla="*/ 3149 w 5554"/>
              <a:gd name="T27" fmla="*/ 529 h 5528"/>
              <a:gd name="T28" fmla="*/ 2763 w 5554"/>
              <a:gd name="T29" fmla="*/ 496 h 5528"/>
              <a:gd name="T30" fmla="*/ 2763 w 5554"/>
              <a:gd name="T31" fmla="*/ 496 h 5528"/>
              <a:gd name="T32" fmla="*/ 2733 w 5554"/>
              <a:gd name="T33" fmla="*/ 497 h 5528"/>
              <a:gd name="T34" fmla="*/ 2727 w 5554"/>
              <a:gd name="T35" fmla="*/ 0 h 5528"/>
              <a:gd name="T36" fmla="*/ 2727 w 5554"/>
              <a:gd name="T37" fmla="*/ 0 h 5528"/>
              <a:gd name="T38" fmla="*/ 1375 w 5554"/>
              <a:gd name="T39" fmla="*/ 375 h 5528"/>
              <a:gd name="T40" fmla="*/ 1625 w 5554"/>
              <a:gd name="T41" fmla="*/ 803 h 5528"/>
              <a:gd name="T42" fmla="*/ 1625 w 5554"/>
              <a:gd name="T43" fmla="*/ 803 h 5528"/>
              <a:gd name="T44" fmla="*/ 1284 w 5554"/>
              <a:gd name="T45" fmla="*/ 1046 h 5528"/>
              <a:gd name="T46" fmla="*/ 960 w 5554"/>
              <a:gd name="T47" fmla="*/ 670 h 5528"/>
              <a:gd name="T48" fmla="*/ 960 w 5554"/>
              <a:gd name="T49" fmla="*/ 670 h 5528"/>
              <a:gd name="T50" fmla="*/ 164 w 5554"/>
              <a:gd name="T51" fmla="*/ 1825 h 5528"/>
              <a:gd name="T52" fmla="*/ 630 w 5554"/>
              <a:gd name="T53" fmla="*/ 1993 h 5528"/>
              <a:gd name="T54" fmla="*/ 630 w 5554"/>
              <a:gd name="T55" fmla="*/ 1993 h 5528"/>
              <a:gd name="T56" fmla="*/ 526 w 5554"/>
              <a:gd name="T57" fmla="*/ 2398 h 5528"/>
              <a:gd name="T58" fmla="*/ 36 w 5554"/>
              <a:gd name="T59" fmla="*/ 2319 h 5528"/>
              <a:gd name="T60" fmla="*/ 36 w 5554"/>
              <a:gd name="T61" fmla="*/ 2319 h 5528"/>
              <a:gd name="T62" fmla="*/ 0 w 5554"/>
              <a:gd name="T63" fmla="*/ 2763 h 5528"/>
              <a:gd name="T64" fmla="*/ 0 w 5554"/>
              <a:gd name="T65" fmla="*/ 2763 h 5528"/>
              <a:gd name="T66" fmla="*/ 168 w 5554"/>
              <a:gd name="T67" fmla="*/ 3713 h 5528"/>
              <a:gd name="T68" fmla="*/ 633 w 5554"/>
              <a:gd name="T69" fmla="*/ 3543 h 5528"/>
              <a:gd name="T70" fmla="*/ 633 w 5554"/>
              <a:gd name="T71" fmla="*/ 3543 h 5528"/>
              <a:gd name="T72" fmla="*/ 814 w 5554"/>
              <a:gd name="T73" fmla="*/ 3921 h 5528"/>
              <a:gd name="T74" fmla="*/ 387 w 5554"/>
              <a:gd name="T75" fmla="*/ 4174 h 5528"/>
              <a:gd name="T76" fmla="*/ 387 w 5554"/>
              <a:gd name="T77" fmla="*/ 4174 h 5528"/>
              <a:gd name="T78" fmla="*/ 1385 w 5554"/>
              <a:gd name="T79" fmla="*/ 5158 h 5528"/>
              <a:gd name="T80" fmla="*/ 1632 w 5554"/>
              <a:gd name="T81" fmla="*/ 4729 h 5528"/>
              <a:gd name="T82" fmla="*/ 1632 w 5554"/>
              <a:gd name="T83" fmla="*/ 4729 h 5528"/>
              <a:gd name="T84" fmla="*/ 2013 w 5554"/>
              <a:gd name="T85" fmla="*/ 4904 h 5528"/>
              <a:gd name="T86" fmla="*/ 1849 w 5554"/>
              <a:gd name="T87" fmla="*/ 5372 h 5528"/>
              <a:gd name="T88" fmla="*/ 1849 w 5554"/>
              <a:gd name="T89" fmla="*/ 5372 h 5528"/>
              <a:gd name="T90" fmla="*/ 2764 w 5554"/>
              <a:gd name="T91" fmla="*/ 5527 h 5528"/>
              <a:gd name="T92" fmla="*/ 2764 w 5554"/>
              <a:gd name="T93" fmla="*/ 5527 h 5528"/>
              <a:gd name="T94" fmla="*/ 3245 w 5554"/>
              <a:gd name="T95" fmla="*/ 5485 h 5528"/>
              <a:gd name="T96" fmla="*/ 3159 w 5554"/>
              <a:gd name="T97" fmla="*/ 4996 h 5528"/>
              <a:gd name="T98" fmla="*/ 3159 w 5554"/>
              <a:gd name="T99" fmla="*/ 4996 h 5528"/>
              <a:gd name="T100" fmla="*/ 3562 w 5554"/>
              <a:gd name="T101" fmla="*/ 4886 h 5528"/>
              <a:gd name="T102" fmla="*/ 3737 w 5554"/>
              <a:gd name="T103" fmla="*/ 5350 h 5528"/>
              <a:gd name="T104" fmla="*/ 3737 w 5554"/>
              <a:gd name="T105" fmla="*/ 5350 h 5528"/>
              <a:gd name="T106" fmla="*/ 4881 w 5554"/>
              <a:gd name="T107" fmla="*/ 4539 h 5528"/>
              <a:gd name="T108" fmla="*/ 4502 w 5554"/>
              <a:gd name="T109" fmla="*/ 4221 h 5528"/>
              <a:gd name="T110" fmla="*/ 4502 w 5554"/>
              <a:gd name="T111" fmla="*/ 4221 h 5528"/>
              <a:gd name="T112" fmla="*/ 4740 w 5554"/>
              <a:gd name="T113" fmla="*/ 3875 h 5528"/>
              <a:gd name="T114" fmla="*/ 5184 w 5554"/>
              <a:gd name="T115" fmla="*/ 4120 h 5528"/>
              <a:gd name="T116" fmla="*/ 5184 w 5554"/>
              <a:gd name="T117" fmla="*/ 4120 h 5528"/>
              <a:gd name="T118" fmla="*/ 5553 w 5554"/>
              <a:gd name="T119" fmla="*/ 2763 h 5528"/>
              <a:gd name="T120" fmla="*/ 5553 w 5554"/>
              <a:gd name="T121" fmla="*/ 2750 h 5528"/>
              <a:gd name="T122" fmla="*/ 5042 w 5554"/>
              <a:gd name="T123" fmla="*/ 2753 h 5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54" h="5528">
                <a:moveTo>
                  <a:pt x="5042" y="2753"/>
                </a:moveTo>
                <a:lnTo>
                  <a:pt x="5042" y="2753"/>
                </a:lnTo>
                <a:cubicBezTo>
                  <a:pt x="5041" y="2612"/>
                  <a:pt x="5022" y="2474"/>
                  <a:pt x="4996" y="2339"/>
                </a:cubicBezTo>
                <a:lnTo>
                  <a:pt x="5481" y="2246"/>
                </a:lnTo>
                <a:lnTo>
                  <a:pt x="5481" y="2246"/>
                </a:lnTo>
                <a:cubicBezTo>
                  <a:pt x="5393" y="1781"/>
                  <a:pt x="5182" y="1343"/>
                  <a:pt x="4875" y="979"/>
                </a:cubicBezTo>
                <a:lnTo>
                  <a:pt x="4496" y="1300"/>
                </a:lnTo>
                <a:lnTo>
                  <a:pt x="4496" y="1300"/>
                </a:lnTo>
                <a:cubicBezTo>
                  <a:pt x="4406" y="1193"/>
                  <a:pt x="4305" y="1095"/>
                  <a:pt x="4197" y="1006"/>
                </a:cubicBezTo>
                <a:lnTo>
                  <a:pt x="4511" y="623"/>
                </a:lnTo>
                <a:lnTo>
                  <a:pt x="4511" y="623"/>
                </a:lnTo>
                <a:cubicBezTo>
                  <a:pt x="4143" y="322"/>
                  <a:pt x="3701" y="121"/>
                  <a:pt x="3234" y="40"/>
                </a:cubicBezTo>
                <a:lnTo>
                  <a:pt x="3149" y="529"/>
                </a:lnTo>
                <a:lnTo>
                  <a:pt x="3149" y="529"/>
                </a:lnTo>
                <a:cubicBezTo>
                  <a:pt x="3024" y="508"/>
                  <a:pt x="2895" y="496"/>
                  <a:pt x="2763" y="496"/>
                </a:cubicBezTo>
                <a:lnTo>
                  <a:pt x="2763" y="496"/>
                </a:lnTo>
                <a:cubicBezTo>
                  <a:pt x="2753" y="496"/>
                  <a:pt x="2743" y="497"/>
                  <a:pt x="2733" y="497"/>
                </a:cubicBezTo>
                <a:lnTo>
                  <a:pt x="2727" y="0"/>
                </a:lnTo>
                <a:lnTo>
                  <a:pt x="2727" y="0"/>
                </a:lnTo>
                <a:cubicBezTo>
                  <a:pt x="2252" y="7"/>
                  <a:pt x="1784" y="136"/>
                  <a:pt x="1375" y="375"/>
                </a:cubicBezTo>
                <a:lnTo>
                  <a:pt x="1625" y="803"/>
                </a:lnTo>
                <a:lnTo>
                  <a:pt x="1625" y="803"/>
                </a:lnTo>
                <a:cubicBezTo>
                  <a:pt x="1504" y="874"/>
                  <a:pt x="1390" y="955"/>
                  <a:pt x="1284" y="1046"/>
                </a:cubicBezTo>
                <a:lnTo>
                  <a:pt x="960" y="670"/>
                </a:lnTo>
                <a:lnTo>
                  <a:pt x="960" y="670"/>
                </a:lnTo>
                <a:cubicBezTo>
                  <a:pt x="600" y="980"/>
                  <a:pt x="325" y="1379"/>
                  <a:pt x="164" y="1825"/>
                </a:cubicBezTo>
                <a:lnTo>
                  <a:pt x="630" y="1993"/>
                </a:lnTo>
                <a:lnTo>
                  <a:pt x="630" y="1993"/>
                </a:lnTo>
                <a:cubicBezTo>
                  <a:pt x="583" y="2123"/>
                  <a:pt x="548" y="2259"/>
                  <a:pt x="526" y="2398"/>
                </a:cubicBezTo>
                <a:lnTo>
                  <a:pt x="36" y="2319"/>
                </a:lnTo>
                <a:lnTo>
                  <a:pt x="36" y="2319"/>
                </a:lnTo>
                <a:cubicBezTo>
                  <a:pt x="12" y="2465"/>
                  <a:pt x="0" y="2615"/>
                  <a:pt x="0" y="2763"/>
                </a:cubicBezTo>
                <a:lnTo>
                  <a:pt x="0" y="2763"/>
                </a:lnTo>
                <a:cubicBezTo>
                  <a:pt x="0" y="3089"/>
                  <a:pt x="57" y="3409"/>
                  <a:pt x="168" y="3713"/>
                </a:cubicBezTo>
                <a:lnTo>
                  <a:pt x="633" y="3543"/>
                </a:lnTo>
                <a:lnTo>
                  <a:pt x="633" y="3543"/>
                </a:lnTo>
                <a:cubicBezTo>
                  <a:pt x="681" y="3675"/>
                  <a:pt x="743" y="3801"/>
                  <a:pt x="814" y="3921"/>
                </a:cubicBezTo>
                <a:lnTo>
                  <a:pt x="387" y="4174"/>
                </a:lnTo>
                <a:lnTo>
                  <a:pt x="387" y="4174"/>
                </a:lnTo>
                <a:cubicBezTo>
                  <a:pt x="629" y="4582"/>
                  <a:pt x="974" y="4922"/>
                  <a:pt x="1385" y="5158"/>
                </a:cubicBezTo>
                <a:lnTo>
                  <a:pt x="1632" y="4729"/>
                </a:lnTo>
                <a:lnTo>
                  <a:pt x="1632" y="4729"/>
                </a:lnTo>
                <a:cubicBezTo>
                  <a:pt x="1753" y="4799"/>
                  <a:pt x="1880" y="4857"/>
                  <a:pt x="2013" y="4904"/>
                </a:cubicBezTo>
                <a:lnTo>
                  <a:pt x="1849" y="5372"/>
                </a:lnTo>
                <a:lnTo>
                  <a:pt x="1849" y="5372"/>
                </a:lnTo>
                <a:cubicBezTo>
                  <a:pt x="2141" y="5475"/>
                  <a:pt x="2449" y="5527"/>
                  <a:pt x="2764" y="5527"/>
                </a:cubicBezTo>
                <a:lnTo>
                  <a:pt x="2764" y="5527"/>
                </a:lnTo>
                <a:cubicBezTo>
                  <a:pt x="2925" y="5527"/>
                  <a:pt x="3087" y="5513"/>
                  <a:pt x="3245" y="5485"/>
                </a:cubicBezTo>
                <a:lnTo>
                  <a:pt x="3159" y="4996"/>
                </a:lnTo>
                <a:lnTo>
                  <a:pt x="3159" y="4996"/>
                </a:lnTo>
                <a:cubicBezTo>
                  <a:pt x="3298" y="4972"/>
                  <a:pt x="3433" y="4935"/>
                  <a:pt x="3562" y="4886"/>
                </a:cubicBezTo>
                <a:lnTo>
                  <a:pt x="3737" y="5350"/>
                </a:lnTo>
                <a:lnTo>
                  <a:pt x="3737" y="5350"/>
                </a:lnTo>
                <a:cubicBezTo>
                  <a:pt x="4180" y="5184"/>
                  <a:pt x="4575" y="4903"/>
                  <a:pt x="4881" y="4539"/>
                </a:cubicBezTo>
                <a:lnTo>
                  <a:pt x="4502" y="4221"/>
                </a:lnTo>
                <a:lnTo>
                  <a:pt x="4502" y="4221"/>
                </a:lnTo>
                <a:cubicBezTo>
                  <a:pt x="4591" y="4114"/>
                  <a:pt x="4671" y="3998"/>
                  <a:pt x="4740" y="3875"/>
                </a:cubicBezTo>
                <a:lnTo>
                  <a:pt x="5184" y="4120"/>
                </a:lnTo>
                <a:lnTo>
                  <a:pt x="5184" y="4120"/>
                </a:lnTo>
                <a:cubicBezTo>
                  <a:pt x="5417" y="3708"/>
                  <a:pt x="5553" y="3239"/>
                  <a:pt x="5553" y="2763"/>
                </a:cubicBezTo>
                <a:lnTo>
                  <a:pt x="5553" y="2750"/>
                </a:lnTo>
                <a:lnTo>
                  <a:pt x="5042" y="2753"/>
                </a:lnTo>
              </a:path>
            </a:pathLst>
          </a:custGeom>
          <a:solidFill>
            <a:srgbClr val="8EA9E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6" name="TextBox 14">
            <a:extLst>
              <a:ext uri="{FF2B5EF4-FFF2-40B4-BE49-F238E27FC236}">
                <a16:creationId xmlns=""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884720" y="4755115"/>
            <a:ext cx="817739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site doit être compatible avec les dernières versions de Chrome et de Firefox.</a:t>
            </a:r>
            <a:endParaRPr lang="fr-FR" sz="1600" i="1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16746">
            <a:off x="10290751" y="5855336"/>
            <a:ext cx="1222330" cy="571479"/>
          </a:xfrm>
          <a:prstGeom prst="rect">
            <a:avLst/>
          </a:prstGeom>
        </p:spPr>
      </p:pic>
      <p:sp>
        <p:nvSpPr>
          <p:cNvPr id="25" name="Freeform 3">
            <a:extLst>
              <a:ext uri="{FF2B5EF4-FFF2-40B4-BE49-F238E27FC236}">
                <a16:creationId xmlns="" xmlns:a16="http://schemas.microsoft.com/office/drawing/2014/main" id="{A60E3AE9-BD53-4B42-9585-46C01DA27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89" y="3511918"/>
            <a:ext cx="247021" cy="252000"/>
          </a:xfrm>
          <a:custGeom>
            <a:avLst/>
            <a:gdLst>
              <a:gd name="T0" fmla="*/ 4823 w 5559"/>
              <a:gd name="T1" fmla="*/ 2758 h 5535"/>
              <a:gd name="T2" fmla="*/ 4823 w 5559"/>
              <a:gd name="T3" fmla="*/ 2758 h 5535"/>
              <a:gd name="T4" fmla="*/ 4715 w 5559"/>
              <a:gd name="T5" fmla="*/ 2127 h 5535"/>
              <a:gd name="T6" fmla="*/ 5401 w 5559"/>
              <a:gd name="T7" fmla="*/ 1901 h 5535"/>
              <a:gd name="T8" fmla="*/ 5401 w 5559"/>
              <a:gd name="T9" fmla="*/ 1901 h 5535"/>
              <a:gd name="T10" fmla="*/ 4720 w 5559"/>
              <a:gd name="T11" fmla="*/ 801 h 5535"/>
              <a:gd name="T12" fmla="*/ 4209 w 5559"/>
              <a:gd name="T13" fmla="*/ 1315 h 5535"/>
              <a:gd name="T14" fmla="*/ 4209 w 5559"/>
              <a:gd name="T15" fmla="*/ 1315 h 5535"/>
              <a:gd name="T16" fmla="*/ 3691 w 5559"/>
              <a:gd name="T17" fmla="*/ 942 h 5535"/>
              <a:gd name="T18" fmla="*/ 4028 w 5559"/>
              <a:gd name="T19" fmla="*/ 296 h 5535"/>
              <a:gd name="T20" fmla="*/ 4028 w 5559"/>
              <a:gd name="T21" fmla="*/ 296 h 5535"/>
              <a:gd name="T22" fmla="*/ 2792 w 5559"/>
              <a:gd name="T23" fmla="*/ 0 h 5535"/>
              <a:gd name="T24" fmla="*/ 2792 w 5559"/>
              <a:gd name="T25" fmla="*/ 721 h 5535"/>
              <a:gd name="T26" fmla="*/ 2792 w 5559"/>
              <a:gd name="T27" fmla="*/ 721 h 5535"/>
              <a:gd name="T28" fmla="*/ 2772 w 5559"/>
              <a:gd name="T29" fmla="*/ 721 h 5535"/>
              <a:gd name="T30" fmla="*/ 2772 w 5559"/>
              <a:gd name="T31" fmla="*/ 721 h 5535"/>
              <a:gd name="T32" fmla="*/ 2137 w 5559"/>
              <a:gd name="T33" fmla="*/ 823 h 5535"/>
              <a:gd name="T34" fmla="*/ 1908 w 5559"/>
              <a:gd name="T35" fmla="*/ 135 h 5535"/>
              <a:gd name="T36" fmla="*/ 1908 w 5559"/>
              <a:gd name="T37" fmla="*/ 135 h 5535"/>
              <a:gd name="T38" fmla="*/ 807 w 5559"/>
              <a:gd name="T39" fmla="*/ 813 h 5535"/>
              <a:gd name="T40" fmla="*/ 1320 w 5559"/>
              <a:gd name="T41" fmla="*/ 1324 h 5535"/>
              <a:gd name="T42" fmla="*/ 1320 w 5559"/>
              <a:gd name="T43" fmla="*/ 1324 h 5535"/>
              <a:gd name="T44" fmla="*/ 946 w 5559"/>
              <a:gd name="T45" fmla="*/ 1842 h 5535"/>
              <a:gd name="T46" fmla="*/ 299 w 5559"/>
              <a:gd name="T47" fmla="*/ 1514 h 5535"/>
              <a:gd name="T48" fmla="*/ 299 w 5559"/>
              <a:gd name="T49" fmla="*/ 1514 h 5535"/>
              <a:gd name="T50" fmla="*/ 0 w 5559"/>
              <a:gd name="T51" fmla="*/ 2765 h 5535"/>
              <a:gd name="T52" fmla="*/ 0 w 5559"/>
              <a:gd name="T53" fmla="*/ 2778 h 5535"/>
              <a:gd name="T54" fmla="*/ 724 w 5559"/>
              <a:gd name="T55" fmla="*/ 2767 h 5535"/>
              <a:gd name="T56" fmla="*/ 724 w 5559"/>
              <a:gd name="T57" fmla="*/ 2767 h 5535"/>
              <a:gd name="T58" fmla="*/ 825 w 5559"/>
              <a:gd name="T59" fmla="*/ 3402 h 5535"/>
              <a:gd name="T60" fmla="*/ 137 w 5559"/>
              <a:gd name="T61" fmla="*/ 3627 h 5535"/>
              <a:gd name="T62" fmla="*/ 137 w 5559"/>
              <a:gd name="T63" fmla="*/ 3627 h 5535"/>
              <a:gd name="T64" fmla="*/ 814 w 5559"/>
              <a:gd name="T65" fmla="*/ 4727 h 5535"/>
              <a:gd name="T66" fmla="*/ 1325 w 5559"/>
              <a:gd name="T67" fmla="*/ 4214 h 5535"/>
              <a:gd name="T68" fmla="*/ 1325 w 5559"/>
              <a:gd name="T69" fmla="*/ 4214 h 5535"/>
              <a:gd name="T70" fmla="*/ 1843 w 5559"/>
              <a:gd name="T71" fmla="*/ 4589 h 5535"/>
              <a:gd name="T72" fmla="*/ 1514 w 5559"/>
              <a:gd name="T73" fmla="*/ 5235 h 5535"/>
              <a:gd name="T74" fmla="*/ 1514 w 5559"/>
              <a:gd name="T75" fmla="*/ 5235 h 5535"/>
              <a:gd name="T76" fmla="*/ 2768 w 5559"/>
              <a:gd name="T77" fmla="*/ 5534 h 5535"/>
              <a:gd name="T78" fmla="*/ 2770 w 5559"/>
              <a:gd name="T79" fmla="*/ 5534 h 5535"/>
              <a:gd name="T80" fmla="*/ 2769 w 5559"/>
              <a:gd name="T81" fmla="*/ 4812 h 5535"/>
              <a:gd name="T82" fmla="*/ 2769 w 5559"/>
              <a:gd name="T83" fmla="*/ 4812 h 5535"/>
              <a:gd name="T84" fmla="*/ 3401 w 5559"/>
              <a:gd name="T85" fmla="*/ 4711 h 5535"/>
              <a:gd name="T86" fmla="*/ 3626 w 5559"/>
              <a:gd name="T87" fmla="*/ 5400 h 5535"/>
              <a:gd name="T88" fmla="*/ 3626 w 5559"/>
              <a:gd name="T89" fmla="*/ 5400 h 5535"/>
              <a:gd name="T90" fmla="*/ 4726 w 5559"/>
              <a:gd name="T91" fmla="*/ 4723 h 5535"/>
              <a:gd name="T92" fmla="*/ 4214 w 5559"/>
              <a:gd name="T93" fmla="*/ 4212 h 5535"/>
              <a:gd name="T94" fmla="*/ 4214 w 5559"/>
              <a:gd name="T95" fmla="*/ 4212 h 5535"/>
              <a:gd name="T96" fmla="*/ 4590 w 5559"/>
              <a:gd name="T97" fmla="*/ 3694 h 5535"/>
              <a:gd name="T98" fmla="*/ 5246 w 5559"/>
              <a:gd name="T99" fmla="*/ 4023 h 5535"/>
              <a:gd name="T100" fmla="*/ 5246 w 5559"/>
              <a:gd name="T101" fmla="*/ 4023 h 5535"/>
              <a:gd name="T102" fmla="*/ 5558 w 5559"/>
              <a:gd name="T103" fmla="*/ 2767 h 5535"/>
              <a:gd name="T104" fmla="*/ 5558 w 5559"/>
              <a:gd name="T105" fmla="*/ 2752 h 5535"/>
              <a:gd name="T106" fmla="*/ 4823 w 5559"/>
              <a:gd name="T107" fmla="*/ 2758 h 5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59" h="5535">
                <a:moveTo>
                  <a:pt x="4823" y="2758"/>
                </a:moveTo>
                <a:lnTo>
                  <a:pt x="4823" y="2758"/>
                </a:lnTo>
                <a:cubicBezTo>
                  <a:pt x="4822" y="2537"/>
                  <a:pt x="4781" y="2325"/>
                  <a:pt x="4715" y="2127"/>
                </a:cubicBezTo>
                <a:lnTo>
                  <a:pt x="5401" y="1901"/>
                </a:lnTo>
                <a:lnTo>
                  <a:pt x="5401" y="1901"/>
                </a:lnTo>
                <a:cubicBezTo>
                  <a:pt x="5266" y="1489"/>
                  <a:pt x="5029" y="1108"/>
                  <a:pt x="4720" y="801"/>
                </a:cubicBezTo>
                <a:lnTo>
                  <a:pt x="4209" y="1315"/>
                </a:lnTo>
                <a:lnTo>
                  <a:pt x="4209" y="1315"/>
                </a:lnTo>
                <a:cubicBezTo>
                  <a:pt x="4058" y="1166"/>
                  <a:pt x="3883" y="1039"/>
                  <a:pt x="3691" y="942"/>
                </a:cubicBezTo>
                <a:lnTo>
                  <a:pt x="4028" y="296"/>
                </a:lnTo>
                <a:lnTo>
                  <a:pt x="4028" y="296"/>
                </a:lnTo>
                <a:cubicBezTo>
                  <a:pt x="3644" y="102"/>
                  <a:pt x="3211" y="0"/>
                  <a:pt x="2792" y="0"/>
                </a:cubicBezTo>
                <a:lnTo>
                  <a:pt x="2792" y="721"/>
                </a:lnTo>
                <a:lnTo>
                  <a:pt x="2792" y="721"/>
                </a:lnTo>
                <a:cubicBezTo>
                  <a:pt x="2781" y="721"/>
                  <a:pt x="2775" y="721"/>
                  <a:pt x="2772" y="721"/>
                </a:cubicBezTo>
                <a:lnTo>
                  <a:pt x="2772" y="721"/>
                </a:lnTo>
                <a:cubicBezTo>
                  <a:pt x="2551" y="722"/>
                  <a:pt x="2334" y="759"/>
                  <a:pt x="2137" y="823"/>
                </a:cubicBezTo>
                <a:lnTo>
                  <a:pt x="1908" y="135"/>
                </a:lnTo>
                <a:lnTo>
                  <a:pt x="1908" y="135"/>
                </a:lnTo>
                <a:cubicBezTo>
                  <a:pt x="1496" y="270"/>
                  <a:pt x="1114" y="505"/>
                  <a:pt x="807" y="813"/>
                </a:cubicBezTo>
                <a:lnTo>
                  <a:pt x="1320" y="1324"/>
                </a:lnTo>
                <a:lnTo>
                  <a:pt x="1320" y="1324"/>
                </a:lnTo>
                <a:cubicBezTo>
                  <a:pt x="1170" y="1475"/>
                  <a:pt x="1043" y="1649"/>
                  <a:pt x="946" y="1842"/>
                </a:cubicBezTo>
                <a:lnTo>
                  <a:pt x="299" y="1514"/>
                </a:lnTo>
                <a:lnTo>
                  <a:pt x="299" y="1514"/>
                </a:lnTo>
                <a:cubicBezTo>
                  <a:pt x="103" y="1899"/>
                  <a:pt x="0" y="2331"/>
                  <a:pt x="0" y="2765"/>
                </a:cubicBezTo>
                <a:lnTo>
                  <a:pt x="0" y="2778"/>
                </a:lnTo>
                <a:lnTo>
                  <a:pt x="724" y="2767"/>
                </a:lnTo>
                <a:lnTo>
                  <a:pt x="724" y="2767"/>
                </a:lnTo>
                <a:cubicBezTo>
                  <a:pt x="724" y="2989"/>
                  <a:pt x="760" y="3202"/>
                  <a:pt x="825" y="3402"/>
                </a:cubicBezTo>
                <a:lnTo>
                  <a:pt x="137" y="3627"/>
                </a:lnTo>
                <a:lnTo>
                  <a:pt x="137" y="3627"/>
                </a:lnTo>
                <a:cubicBezTo>
                  <a:pt x="271" y="4039"/>
                  <a:pt x="505" y="4420"/>
                  <a:pt x="814" y="4727"/>
                </a:cubicBezTo>
                <a:lnTo>
                  <a:pt x="1325" y="4214"/>
                </a:lnTo>
                <a:lnTo>
                  <a:pt x="1325" y="4214"/>
                </a:lnTo>
                <a:cubicBezTo>
                  <a:pt x="1476" y="4365"/>
                  <a:pt x="1650" y="4491"/>
                  <a:pt x="1843" y="4589"/>
                </a:cubicBezTo>
                <a:lnTo>
                  <a:pt x="1514" y="5235"/>
                </a:lnTo>
                <a:lnTo>
                  <a:pt x="1514" y="5235"/>
                </a:lnTo>
                <a:cubicBezTo>
                  <a:pt x="1900" y="5431"/>
                  <a:pt x="2333" y="5534"/>
                  <a:pt x="2768" y="5534"/>
                </a:cubicBezTo>
                <a:lnTo>
                  <a:pt x="2770" y="5534"/>
                </a:lnTo>
                <a:lnTo>
                  <a:pt x="2769" y="4812"/>
                </a:lnTo>
                <a:lnTo>
                  <a:pt x="2769" y="4812"/>
                </a:lnTo>
                <a:cubicBezTo>
                  <a:pt x="2990" y="4812"/>
                  <a:pt x="3202" y="4776"/>
                  <a:pt x="3401" y="4711"/>
                </a:cubicBezTo>
                <a:lnTo>
                  <a:pt x="3626" y="5400"/>
                </a:lnTo>
                <a:lnTo>
                  <a:pt x="3626" y="5400"/>
                </a:lnTo>
                <a:cubicBezTo>
                  <a:pt x="4038" y="5266"/>
                  <a:pt x="4419" y="5032"/>
                  <a:pt x="4726" y="4723"/>
                </a:cubicBezTo>
                <a:lnTo>
                  <a:pt x="4214" y="4212"/>
                </a:lnTo>
                <a:lnTo>
                  <a:pt x="4214" y="4212"/>
                </a:lnTo>
                <a:cubicBezTo>
                  <a:pt x="4365" y="4061"/>
                  <a:pt x="4492" y="3886"/>
                  <a:pt x="4590" y="3694"/>
                </a:cubicBezTo>
                <a:lnTo>
                  <a:pt x="5246" y="4023"/>
                </a:lnTo>
                <a:lnTo>
                  <a:pt x="5246" y="4023"/>
                </a:lnTo>
                <a:cubicBezTo>
                  <a:pt x="5443" y="3637"/>
                  <a:pt x="5558" y="3202"/>
                  <a:pt x="5558" y="2767"/>
                </a:cubicBezTo>
                <a:lnTo>
                  <a:pt x="5558" y="2752"/>
                </a:lnTo>
                <a:lnTo>
                  <a:pt x="4823" y="2758"/>
                </a:lnTo>
              </a:path>
            </a:pathLst>
          </a:custGeom>
          <a:solidFill>
            <a:srgbClr val="92278F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8" name="TextBox 14">
            <a:extLst>
              <a:ext uri="{FF2B5EF4-FFF2-40B4-BE49-F238E27FC236}">
                <a16:creationId xmlns=""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884720" y="4109608"/>
            <a:ext cx="815224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code ne doit contenir aucune erreur ni alerte au validateur W3C HTML et CSS.</a:t>
            </a:r>
            <a:endParaRPr lang="fr-FR" sz="1600" i="1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29" name="Freeform 5">
            <a:extLst>
              <a:ext uri="{FF2B5EF4-FFF2-40B4-BE49-F238E27FC236}">
                <a16:creationId xmlns="" xmlns:a16="http://schemas.microsoft.com/office/drawing/2014/main" id="{EE73B5DA-688F-3F40-BBEC-DCFA04C1B7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685" y="4228055"/>
            <a:ext cx="246432" cy="250400"/>
          </a:xfrm>
          <a:custGeom>
            <a:avLst/>
            <a:gdLst>
              <a:gd name="T0" fmla="*/ 5463 w 5554"/>
              <a:gd name="T1" fmla="*/ 2160 h 5517"/>
              <a:gd name="T2" fmla="*/ 5206 w 5554"/>
              <a:gd name="T3" fmla="*/ 1458 h 5517"/>
              <a:gd name="T4" fmla="*/ 4732 w 5554"/>
              <a:gd name="T5" fmla="*/ 1710 h 5517"/>
              <a:gd name="T6" fmla="*/ 4878 w 5554"/>
              <a:gd name="T7" fmla="*/ 972 h 5517"/>
              <a:gd name="T8" fmla="*/ 4325 w 5554"/>
              <a:gd name="T9" fmla="*/ 473 h 5517"/>
              <a:gd name="T10" fmla="*/ 4022 w 5554"/>
              <a:gd name="T11" fmla="*/ 915 h 5517"/>
              <a:gd name="T12" fmla="*/ 3809 w 5554"/>
              <a:gd name="T13" fmla="*/ 194 h 5517"/>
              <a:gd name="T14" fmla="*/ 3087 w 5554"/>
              <a:gd name="T15" fmla="*/ 7 h 5517"/>
              <a:gd name="T16" fmla="*/ 3024 w 5554"/>
              <a:gd name="T17" fmla="*/ 540 h 5517"/>
              <a:gd name="T18" fmla="*/ 2763 w 5554"/>
              <a:gd name="T19" fmla="*/ 524 h 5517"/>
              <a:gd name="T20" fmla="*/ 2502 w 5554"/>
              <a:gd name="T21" fmla="*/ 0 h 5517"/>
              <a:gd name="T22" fmla="*/ 1776 w 5554"/>
              <a:gd name="T23" fmla="*/ 170 h 5517"/>
              <a:gd name="T24" fmla="*/ 1967 w 5554"/>
              <a:gd name="T25" fmla="*/ 671 h 5517"/>
              <a:gd name="T26" fmla="*/ 1254 w 5554"/>
              <a:gd name="T27" fmla="*/ 438 h 5517"/>
              <a:gd name="T28" fmla="*/ 690 w 5554"/>
              <a:gd name="T29" fmla="*/ 924 h 5517"/>
              <a:gd name="T30" fmla="*/ 1093 w 5554"/>
              <a:gd name="T31" fmla="*/ 1280 h 5517"/>
              <a:gd name="T32" fmla="*/ 352 w 5554"/>
              <a:gd name="T33" fmla="*/ 1403 h 5517"/>
              <a:gd name="T34" fmla="*/ 79 w 5554"/>
              <a:gd name="T35" fmla="*/ 2097 h 5517"/>
              <a:gd name="T36" fmla="*/ 599 w 5554"/>
              <a:gd name="T37" fmla="*/ 2224 h 5517"/>
              <a:gd name="T38" fmla="*/ 1 w 5554"/>
              <a:gd name="T39" fmla="*/ 2678 h 5517"/>
              <a:gd name="T40" fmla="*/ 0 w 5554"/>
              <a:gd name="T41" fmla="*/ 2752 h 5517"/>
              <a:gd name="T42" fmla="*/ 81 w 5554"/>
              <a:gd name="T43" fmla="*/ 3419 h 5517"/>
              <a:gd name="T44" fmla="*/ 602 w 5554"/>
              <a:gd name="T45" fmla="*/ 3290 h 5517"/>
              <a:gd name="T46" fmla="*/ 282 w 5554"/>
              <a:gd name="T47" fmla="*/ 3970 h 5517"/>
              <a:gd name="T48" fmla="*/ 698 w 5554"/>
              <a:gd name="T49" fmla="*/ 4589 h 5517"/>
              <a:gd name="T50" fmla="*/ 1099 w 5554"/>
              <a:gd name="T51" fmla="*/ 4232 h 5517"/>
              <a:gd name="T52" fmla="*/ 1132 w 5554"/>
              <a:gd name="T53" fmla="*/ 4983 h 5517"/>
              <a:gd name="T54" fmla="*/ 1787 w 5554"/>
              <a:gd name="T55" fmla="*/ 5339 h 5517"/>
              <a:gd name="T56" fmla="*/ 1976 w 5554"/>
              <a:gd name="T57" fmla="*/ 4837 h 5517"/>
              <a:gd name="T58" fmla="*/ 2355 w 5554"/>
              <a:gd name="T59" fmla="*/ 5486 h 5517"/>
              <a:gd name="T60" fmla="*/ 2763 w 5554"/>
              <a:gd name="T61" fmla="*/ 5516 h 5517"/>
              <a:gd name="T62" fmla="*/ 3098 w 5554"/>
              <a:gd name="T63" fmla="*/ 5496 h 5517"/>
              <a:gd name="T64" fmla="*/ 3033 w 5554"/>
              <a:gd name="T65" fmla="*/ 4963 h 5517"/>
              <a:gd name="T66" fmla="*/ 3670 w 5554"/>
              <a:gd name="T67" fmla="*/ 5364 h 5517"/>
              <a:gd name="T68" fmla="*/ 4335 w 5554"/>
              <a:gd name="T69" fmla="*/ 5026 h 5517"/>
              <a:gd name="T70" fmla="*/ 4029 w 5554"/>
              <a:gd name="T71" fmla="*/ 4585 h 5517"/>
              <a:gd name="T72" fmla="*/ 4778 w 5554"/>
              <a:gd name="T73" fmla="*/ 4644 h 5517"/>
              <a:gd name="T74" fmla="*/ 5211 w 5554"/>
              <a:gd name="T75" fmla="*/ 4037 h 5517"/>
              <a:gd name="T76" fmla="*/ 4736 w 5554"/>
              <a:gd name="T77" fmla="*/ 3787 h 5517"/>
              <a:gd name="T78" fmla="*/ 5440 w 5554"/>
              <a:gd name="T79" fmla="*/ 3491 h 5517"/>
              <a:gd name="T80" fmla="*/ 5553 w 5554"/>
              <a:gd name="T81" fmla="*/ 2753 h 5517"/>
              <a:gd name="T82" fmla="*/ 4991 w 5554"/>
              <a:gd name="T83" fmla="*/ 2753 h 5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554" h="5517">
                <a:moveTo>
                  <a:pt x="4939" y="2275"/>
                </a:moveTo>
                <a:lnTo>
                  <a:pt x="5463" y="2160"/>
                </a:lnTo>
                <a:lnTo>
                  <a:pt x="5463" y="2160"/>
                </a:lnTo>
                <a:cubicBezTo>
                  <a:pt x="5410" y="1915"/>
                  <a:pt x="5323" y="1680"/>
                  <a:pt x="5206" y="1458"/>
                </a:cubicBezTo>
                <a:lnTo>
                  <a:pt x="4732" y="1710"/>
                </a:lnTo>
                <a:lnTo>
                  <a:pt x="4732" y="1710"/>
                </a:lnTo>
                <a:cubicBezTo>
                  <a:pt x="4657" y="1570"/>
                  <a:pt x="4569" y="1438"/>
                  <a:pt x="4468" y="1318"/>
                </a:cubicBezTo>
                <a:lnTo>
                  <a:pt x="4878" y="972"/>
                </a:lnTo>
                <a:lnTo>
                  <a:pt x="4878" y="972"/>
                </a:lnTo>
                <a:cubicBezTo>
                  <a:pt x="4717" y="782"/>
                  <a:pt x="4531" y="614"/>
                  <a:pt x="4325" y="473"/>
                </a:cubicBezTo>
                <a:lnTo>
                  <a:pt x="4022" y="915"/>
                </a:lnTo>
                <a:lnTo>
                  <a:pt x="4022" y="915"/>
                </a:lnTo>
                <a:cubicBezTo>
                  <a:pt x="3893" y="826"/>
                  <a:pt x="3753" y="751"/>
                  <a:pt x="3606" y="690"/>
                </a:cubicBezTo>
                <a:lnTo>
                  <a:pt x="3809" y="194"/>
                </a:lnTo>
                <a:lnTo>
                  <a:pt x="3809" y="194"/>
                </a:lnTo>
                <a:cubicBezTo>
                  <a:pt x="3579" y="99"/>
                  <a:pt x="3335" y="36"/>
                  <a:pt x="3087" y="7"/>
                </a:cubicBezTo>
                <a:lnTo>
                  <a:pt x="3024" y="540"/>
                </a:lnTo>
                <a:lnTo>
                  <a:pt x="3024" y="540"/>
                </a:lnTo>
                <a:cubicBezTo>
                  <a:pt x="2938" y="530"/>
                  <a:pt x="2851" y="524"/>
                  <a:pt x="2763" y="524"/>
                </a:cubicBezTo>
                <a:lnTo>
                  <a:pt x="2763" y="524"/>
                </a:lnTo>
                <a:cubicBezTo>
                  <a:pt x="2692" y="524"/>
                  <a:pt x="2622" y="528"/>
                  <a:pt x="2552" y="534"/>
                </a:cubicBezTo>
                <a:lnTo>
                  <a:pt x="2502" y="0"/>
                </a:lnTo>
                <a:lnTo>
                  <a:pt x="2502" y="0"/>
                </a:lnTo>
                <a:cubicBezTo>
                  <a:pt x="2253" y="24"/>
                  <a:pt x="2008" y="81"/>
                  <a:pt x="1776" y="170"/>
                </a:cubicBezTo>
                <a:lnTo>
                  <a:pt x="1967" y="671"/>
                </a:lnTo>
                <a:lnTo>
                  <a:pt x="1967" y="671"/>
                </a:lnTo>
                <a:cubicBezTo>
                  <a:pt x="1819" y="728"/>
                  <a:pt x="1678" y="800"/>
                  <a:pt x="1547" y="886"/>
                </a:cubicBezTo>
                <a:lnTo>
                  <a:pt x="1254" y="438"/>
                </a:lnTo>
                <a:lnTo>
                  <a:pt x="1254" y="438"/>
                </a:lnTo>
                <a:cubicBezTo>
                  <a:pt x="1045" y="573"/>
                  <a:pt x="856" y="738"/>
                  <a:pt x="690" y="924"/>
                </a:cubicBezTo>
                <a:lnTo>
                  <a:pt x="1093" y="1280"/>
                </a:lnTo>
                <a:lnTo>
                  <a:pt x="1093" y="1280"/>
                </a:lnTo>
                <a:cubicBezTo>
                  <a:pt x="989" y="1398"/>
                  <a:pt x="897" y="1526"/>
                  <a:pt x="820" y="1665"/>
                </a:cubicBezTo>
                <a:lnTo>
                  <a:pt x="352" y="1403"/>
                </a:lnTo>
                <a:lnTo>
                  <a:pt x="352" y="1403"/>
                </a:lnTo>
                <a:cubicBezTo>
                  <a:pt x="229" y="1621"/>
                  <a:pt x="137" y="1855"/>
                  <a:pt x="79" y="2097"/>
                </a:cubicBezTo>
                <a:lnTo>
                  <a:pt x="599" y="2224"/>
                </a:lnTo>
                <a:lnTo>
                  <a:pt x="599" y="2224"/>
                </a:lnTo>
                <a:cubicBezTo>
                  <a:pt x="563" y="2375"/>
                  <a:pt x="542" y="2531"/>
                  <a:pt x="538" y="2692"/>
                </a:cubicBezTo>
                <a:lnTo>
                  <a:pt x="1" y="2678"/>
                </a:lnTo>
                <a:lnTo>
                  <a:pt x="1" y="2678"/>
                </a:lnTo>
                <a:cubicBezTo>
                  <a:pt x="0" y="2702"/>
                  <a:pt x="0" y="2728"/>
                  <a:pt x="0" y="2752"/>
                </a:cubicBezTo>
                <a:lnTo>
                  <a:pt x="0" y="2752"/>
                </a:lnTo>
                <a:cubicBezTo>
                  <a:pt x="0" y="2978"/>
                  <a:pt x="27" y="3201"/>
                  <a:pt x="81" y="3419"/>
                </a:cubicBezTo>
                <a:lnTo>
                  <a:pt x="602" y="3290"/>
                </a:lnTo>
                <a:lnTo>
                  <a:pt x="602" y="3290"/>
                </a:lnTo>
                <a:cubicBezTo>
                  <a:pt x="640" y="3445"/>
                  <a:pt x="695" y="3594"/>
                  <a:pt x="764" y="3734"/>
                </a:cubicBezTo>
                <a:lnTo>
                  <a:pt x="282" y="3970"/>
                </a:lnTo>
                <a:lnTo>
                  <a:pt x="282" y="3970"/>
                </a:lnTo>
                <a:cubicBezTo>
                  <a:pt x="392" y="4194"/>
                  <a:pt x="533" y="4402"/>
                  <a:pt x="698" y="4589"/>
                </a:cubicBezTo>
                <a:lnTo>
                  <a:pt x="1099" y="4232"/>
                </a:lnTo>
                <a:lnTo>
                  <a:pt x="1099" y="4232"/>
                </a:lnTo>
                <a:cubicBezTo>
                  <a:pt x="1204" y="4350"/>
                  <a:pt x="1321" y="4457"/>
                  <a:pt x="1449" y="4551"/>
                </a:cubicBezTo>
                <a:lnTo>
                  <a:pt x="1132" y="4983"/>
                </a:lnTo>
                <a:lnTo>
                  <a:pt x="1132" y="4983"/>
                </a:lnTo>
                <a:cubicBezTo>
                  <a:pt x="1333" y="5131"/>
                  <a:pt x="1554" y="5251"/>
                  <a:pt x="1787" y="5339"/>
                </a:cubicBezTo>
                <a:lnTo>
                  <a:pt x="1976" y="4837"/>
                </a:lnTo>
                <a:lnTo>
                  <a:pt x="1976" y="4837"/>
                </a:lnTo>
                <a:cubicBezTo>
                  <a:pt x="2121" y="4892"/>
                  <a:pt x="2275" y="4932"/>
                  <a:pt x="2433" y="4956"/>
                </a:cubicBezTo>
                <a:lnTo>
                  <a:pt x="2355" y="5486"/>
                </a:lnTo>
                <a:lnTo>
                  <a:pt x="2355" y="5486"/>
                </a:lnTo>
                <a:cubicBezTo>
                  <a:pt x="2489" y="5506"/>
                  <a:pt x="2626" y="5516"/>
                  <a:pt x="2763" y="5516"/>
                </a:cubicBezTo>
                <a:lnTo>
                  <a:pt x="2763" y="5516"/>
                </a:lnTo>
                <a:cubicBezTo>
                  <a:pt x="2875" y="5516"/>
                  <a:pt x="2987" y="5510"/>
                  <a:pt x="3098" y="5496"/>
                </a:cubicBezTo>
                <a:lnTo>
                  <a:pt x="3033" y="4963"/>
                </a:lnTo>
                <a:lnTo>
                  <a:pt x="3033" y="4963"/>
                </a:lnTo>
                <a:cubicBezTo>
                  <a:pt x="3193" y="4944"/>
                  <a:pt x="3347" y="4908"/>
                  <a:pt x="3494" y="4857"/>
                </a:cubicBezTo>
                <a:lnTo>
                  <a:pt x="3670" y="5364"/>
                </a:lnTo>
                <a:lnTo>
                  <a:pt x="3670" y="5364"/>
                </a:lnTo>
                <a:cubicBezTo>
                  <a:pt x="3906" y="5283"/>
                  <a:pt x="4129" y="5169"/>
                  <a:pt x="4335" y="5026"/>
                </a:cubicBezTo>
                <a:lnTo>
                  <a:pt x="4029" y="4585"/>
                </a:lnTo>
                <a:lnTo>
                  <a:pt x="4029" y="4585"/>
                </a:lnTo>
                <a:cubicBezTo>
                  <a:pt x="4160" y="4495"/>
                  <a:pt x="4280" y="4392"/>
                  <a:pt x="4388" y="4276"/>
                </a:cubicBezTo>
                <a:lnTo>
                  <a:pt x="4778" y="4644"/>
                </a:lnTo>
                <a:lnTo>
                  <a:pt x="4778" y="4644"/>
                </a:lnTo>
                <a:cubicBezTo>
                  <a:pt x="4949" y="4461"/>
                  <a:pt x="5095" y="4258"/>
                  <a:pt x="5211" y="4037"/>
                </a:cubicBezTo>
                <a:lnTo>
                  <a:pt x="4736" y="3787"/>
                </a:lnTo>
                <a:lnTo>
                  <a:pt x="4736" y="3787"/>
                </a:lnTo>
                <a:cubicBezTo>
                  <a:pt x="4809" y="3648"/>
                  <a:pt x="4868" y="3501"/>
                  <a:pt x="4910" y="3347"/>
                </a:cubicBezTo>
                <a:lnTo>
                  <a:pt x="5440" y="3491"/>
                </a:lnTo>
                <a:lnTo>
                  <a:pt x="5440" y="3491"/>
                </a:lnTo>
                <a:cubicBezTo>
                  <a:pt x="5506" y="3251"/>
                  <a:pt x="5553" y="3004"/>
                  <a:pt x="5553" y="2753"/>
                </a:cubicBezTo>
                <a:lnTo>
                  <a:pt x="4991" y="2753"/>
                </a:lnTo>
                <a:lnTo>
                  <a:pt x="4991" y="2753"/>
                </a:lnTo>
                <a:cubicBezTo>
                  <a:pt x="4991" y="2586"/>
                  <a:pt x="4973" y="2429"/>
                  <a:pt x="4939" y="2275"/>
                </a:cubicBezTo>
              </a:path>
            </a:pathLst>
          </a:custGeom>
          <a:solidFill>
            <a:srgbClr val="755DD9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30" name="TextBox 14">
            <a:extLst>
              <a:ext uri="{FF2B5EF4-FFF2-40B4-BE49-F238E27FC236}">
                <a16:creationId xmlns=""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879062" y="5376805"/>
            <a:ext cx="818294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fr-FR" sz="1600" i="1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Versionnez</a:t>
            </a: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code avec </a:t>
            </a: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Git dès 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les premières lignes de code. </a:t>
            </a:r>
            <a:endParaRPr lang="fr-FR" sz="1600" i="1" dirty="0" smtClean="0">
              <a:solidFill>
                <a:srgbClr val="45A5ED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31" name="Freeform 4">
            <a:extLst>
              <a:ext uri="{FF2B5EF4-FFF2-40B4-BE49-F238E27FC236}">
                <a16:creationId xmlns="" xmlns:a16="http://schemas.microsoft.com/office/drawing/2014/main" id="{4D5CE704-5F72-8145-B225-13CCE47649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6590" y="4873441"/>
            <a:ext cx="248006" cy="252000"/>
          </a:xfrm>
          <a:custGeom>
            <a:avLst/>
            <a:gdLst>
              <a:gd name="T0" fmla="*/ 5042 w 5554"/>
              <a:gd name="T1" fmla="*/ 2753 h 5528"/>
              <a:gd name="T2" fmla="*/ 5042 w 5554"/>
              <a:gd name="T3" fmla="*/ 2753 h 5528"/>
              <a:gd name="T4" fmla="*/ 4996 w 5554"/>
              <a:gd name="T5" fmla="*/ 2339 h 5528"/>
              <a:gd name="T6" fmla="*/ 5481 w 5554"/>
              <a:gd name="T7" fmla="*/ 2246 h 5528"/>
              <a:gd name="T8" fmla="*/ 5481 w 5554"/>
              <a:gd name="T9" fmla="*/ 2246 h 5528"/>
              <a:gd name="T10" fmla="*/ 4875 w 5554"/>
              <a:gd name="T11" fmla="*/ 979 h 5528"/>
              <a:gd name="T12" fmla="*/ 4496 w 5554"/>
              <a:gd name="T13" fmla="*/ 1300 h 5528"/>
              <a:gd name="T14" fmla="*/ 4496 w 5554"/>
              <a:gd name="T15" fmla="*/ 1300 h 5528"/>
              <a:gd name="T16" fmla="*/ 4197 w 5554"/>
              <a:gd name="T17" fmla="*/ 1006 h 5528"/>
              <a:gd name="T18" fmla="*/ 4511 w 5554"/>
              <a:gd name="T19" fmla="*/ 623 h 5528"/>
              <a:gd name="T20" fmla="*/ 4511 w 5554"/>
              <a:gd name="T21" fmla="*/ 623 h 5528"/>
              <a:gd name="T22" fmla="*/ 3234 w 5554"/>
              <a:gd name="T23" fmla="*/ 40 h 5528"/>
              <a:gd name="T24" fmla="*/ 3149 w 5554"/>
              <a:gd name="T25" fmla="*/ 529 h 5528"/>
              <a:gd name="T26" fmla="*/ 3149 w 5554"/>
              <a:gd name="T27" fmla="*/ 529 h 5528"/>
              <a:gd name="T28" fmla="*/ 2763 w 5554"/>
              <a:gd name="T29" fmla="*/ 496 h 5528"/>
              <a:gd name="T30" fmla="*/ 2763 w 5554"/>
              <a:gd name="T31" fmla="*/ 496 h 5528"/>
              <a:gd name="T32" fmla="*/ 2733 w 5554"/>
              <a:gd name="T33" fmla="*/ 497 h 5528"/>
              <a:gd name="T34" fmla="*/ 2727 w 5554"/>
              <a:gd name="T35" fmla="*/ 0 h 5528"/>
              <a:gd name="T36" fmla="*/ 2727 w 5554"/>
              <a:gd name="T37" fmla="*/ 0 h 5528"/>
              <a:gd name="T38" fmla="*/ 1375 w 5554"/>
              <a:gd name="T39" fmla="*/ 375 h 5528"/>
              <a:gd name="T40" fmla="*/ 1625 w 5554"/>
              <a:gd name="T41" fmla="*/ 803 h 5528"/>
              <a:gd name="T42" fmla="*/ 1625 w 5554"/>
              <a:gd name="T43" fmla="*/ 803 h 5528"/>
              <a:gd name="T44" fmla="*/ 1284 w 5554"/>
              <a:gd name="T45" fmla="*/ 1046 h 5528"/>
              <a:gd name="T46" fmla="*/ 960 w 5554"/>
              <a:gd name="T47" fmla="*/ 670 h 5528"/>
              <a:gd name="T48" fmla="*/ 960 w 5554"/>
              <a:gd name="T49" fmla="*/ 670 h 5528"/>
              <a:gd name="T50" fmla="*/ 164 w 5554"/>
              <a:gd name="T51" fmla="*/ 1825 h 5528"/>
              <a:gd name="T52" fmla="*/ 630 w 5554"/>
              <a:gd name="T53" fmla="*/ 1993 h 5528"/>
              <a:gd name="T54" fmla="*/ 630 w 5554"/>
              <a:gd name="T55" fmla="*/ 1993 h 5528"/>
              <a:gd name="T56" fmla="*/ 526 w 5554"/>
              <a:gd name="T57" fmla="*/ 2398 h 5528"/>
              <a:gd name="T58" fmla="*/ 36 w 5554"/>
              <a:gd name="T59" fmla="*/ 2319 h 5528"/>
              <a:gd name="T60" fmla="*/ 36 w 5554"/>
              <a:gd name="T61" fmla="*/ 2319 h 5528"/>
              <a:gd name="T62" fmla="*/ 0 w 5554"/>
              <a:gd name="T63" fmla="*/ 2763 h 5528"/>
              <a:gd name="T64" fmla="*/ 0 w 5554"/>
              <a:gd name="T65" fmla="*/ 2763 h 5528"/>
              <a:gd name="T66" fmla="*/ 168 w 5554"/>
              <a:gd name="T67" fmla="*/ 3713 h 5528"/>
              <a:gd name="T68" fmla="*/ 633 w 5554"/>
              <a:gd name="T69" fmla="*/ 3543 h 5528"/>
              <a:gd name="T70" fmla="*/ 633 w 5554"/>
              <a:gd name="T71" fmla="*/ 3543 h 5528"/>
              <a:gd name="T72" fmla="*/ 814 w 5554"/>
              <a:gd name="T73" fmla="*/ 3921 h 5528"/>
              <a:gd name="T74" fmla="*/ 387 w 5554"/>
              <a:gd name="T75" fmla="*/ 4174 h 5528"/>
              <a:gd name="T76" fmla="*/ 387 w 5554"/>
              <a:gd name="T77" fmla="*/ 4174 h 5528"/>
              <a:gd name="T78" fmla="*/ 1385 w 5554"/>
              <a:gd name="T79" fmla="*/ 5158 h 5528"/>
              <a:gd name="T80" fmla="*/ 1632 w 5554"/>
              <a:gd name="T81" fmla="*/ 4729 h 5528"/>
              <a:gd name="T82" fmla="*/ 1632 w 5554"/>
              <a:gd name="T83" fmla="*/ 4729 h 5528"/>
              <a:gd name="T84" fmla="*/ 2013 w 5554"/>
              <a:gd name="T85" fmla="*/ 4904 h 5528"/>
              <a:gd name="T86" fmla="*/ 1849 w 5554"/>
              <a:gd name="T87" fmla="*/ 5372 h 5528"/>
              <a:gd name="T88" fmla="*/ 1849 w 5554"/>
              <a:gd name="T89" fmla="*/ 5372 h 5528"/>
              <a:gd name="T90" fmla="*/ 2764 w 5554"/>
              <a:gd name="T91" fmla="*/ 5527 h 5528"/>
              <a:gd name="T92" fmla="*/ 2764 w 5554"/>
              <a:gd name="T93" fmla="*/ 5527 h 5528"/>
              <a:gd name="T94" fmla="*/ 3245 w 5554"/>
              <a:gd name="T95" fmla="*/ 5485 h 5528"/>
              <a:gd name="T96" fmla="*/ 3159 w 5554"/>
              <a:gd name="T97" fmla="*/ 4996 h 5528"/>
              <a:gd name="T98" fmla="*/ 3159 w 5554"/>
              <a:gd name="T99" fmla="*/ 4996 h 5528"/>
              <a:gd name="T100" fmla="*/ 3562 w 5554"/>
              <a:gd name="T101" fmla="*/ 4886 h 5528"/>
              <a:gd name="T102" fmla="*/ 3737 w 5554"/>
              <a:gd name="T103" fmla="*/ 5350 h 5528"/>
              <a:gd name="T104" fmla="*/ 3737 w 5554"/>
              <a:gd name="T105" fmla="*/ 5350 h 5528"/>
              <a:gd name="T106" fmla="*/ 4881 w 5554"/>
              <a:gd name="T107" fmla="*/ 4539 h 5528"/>
              <a:gd name="T108" fmla="*/ 4502 w 5554"/>
              <a:gd name="T109" fmla="*/ 4221 h 5528"/>
              <a:gd name="T110" fmla="*/ 4502 w 5554"/>
              <a:gd name="T111" fmla="*/ 4221 h 5528"/>
              <a:gd name="T112" fmla="*/ 4740 w 5554"/>
              <a:gd name="T113" fmla="*/ 3875 h 5528"/>
              <a:gd name="T114" fmla="*/ 5184 w 5554"/>
              <a:gd name="T115" fmla="*/ 4120 h 5528"/>
              <a:gd name="T116" fmla="*/ 5184 w 5554"/>
              <a:gd name="T117" fmla="*/ 4120 h 5528"/>
              <a:gd name="T118" fmla="*/ 5553 w 5554"/>
              <a:gd name="T119" fmla="*/ 2763 h 5528"/>
              <a:gd name="T120" fmla="*/ 5553 w 5554"/>
              <a:gd name="T121" fmla="*/ 2750 h 5528"/>
              <a:gd name="T122" fmla="*/ 5042 w 5554"/>
              <a:gd name="T123" fmla="*/ 2753 h 5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54" h="5528">
                <a:moveTo>
                  <a:pt x="5042" y="2753"/>
                </a:moveTo>
                <a:lnTo>
                  <a:pt x="5042" y="2753"/>
                </a:lnTo>
                <a:cubicBezTo>
                  <a:pt x="5041" y="2612"/>
                  <a:pt x="5022" y="2474"/>
                  <a:pt x="4996" y="2339"/>
                </a:cubicBezTo>
                <a:lnTo>
                  <a:pt x="5481" y="2246"/>
                </a:lnTo>
                <a:lnTo>
                  <a:pt x="5481" y="2246"/>
                </a:lnTo>
                <a:cubicBezTo>
                  <a:pt x="5393" y="1781"/>
                  <a:pt x="5182" y="1343"/>
                  <a:pt x="4875" y="979"/>
                </a:cubicBezTo>
                <a:lnTo>
                  <a:pt x="4496" y="1300"/>
                </a:lnTo>
                <a:lnTo>
                  <a:pt x="4496" y="1300"/>
                </a:lnTo>
                <a:cubicBezTo>
                  <a:pt x="4406" y="1193"/>
                  <a:pt x="4305" y="1095"/>
                  <a:pt x="4197" y="1006"/>
                </a:cubicBezTo>
                <a:lnTo>
                  <a:pt x="4511" y="623"/>
                </a:lnTo>
                <a:lnTo>
                  <a:pt x="4511" y="623"/>
                </a:lnTo>
                <a:cubicBezTo>
                  <a:pt x="4143" y="322"/>
                  <a:pt x="3701" y="121"/>
                  <a:pt x="3234" y="40"/>
                </a:cubicBezTo>
                <a:lnTo>
                  <a:pt x="3149" y="529"/>
                </a:lnTo>
                <a:lnTo>
                  <a:pt x="3149" y="529"/>
                </a:lnTo>
                <a:cubicBezTo>
                  <a:pt x="3024" y="508"/>
                  <a:pt x="2895" y="496"/>
                  <a:pt x="2763" y="496"/>
                </a:cubicBezTo>
                <a:lnTo>
                  <a:pt x="2763" y="496"/>
                </a:lnTo>
                <a:cubicBezTo>
                  <a:pt x="2753" y="496"/>
                  <a:pt x="2743" y="497"/>
                  <a:pt x="2733" y="497"/>
                </a:cubicBezTo>
                <a:lnTo>
                  <a:pt x="2727" y="0"/>
                </a:lnTo>
                <a:lnTo>
                  <a:pt x="2727" y="0"/>
                </a:lnTo>
                <a:cubicBezTo>
                  <a:pt x="2252" y="7"/>
                  <a:pt x="1784" y="136"/>
                  <a:pt x="1375" y="375"/>
                </a:cubicBezTo>
                <a:lnTo>
                  <a:pt x="1625" y="803"/>
                </a:lnTo>
                <a:lnTo>
                  <a:pt x="1625" y="803"/>
                </a:lnTo>
                <a:cubicBezTo>
                  <a:pt x="1504" y="874"/>
                  <a:pt x="1390" y="955"/>
                  <a:pt x="1284" y="1046"/>
                </a:cubicBezTo>
                <a:lnTo>
                  <a:pt x="960" y="670"/>
                </a:lnTo>
                <a:lnTo>
                  <a:pt x="960" y="670"/>
                </a:lnTo>
                <a:cubicBezTo>
                  <a:pt x="600" y="980"/>
                  <a:pt x="325" y="1379"/>
                  <a:pt x="164" y="1825"/>
                </a:cubicBezTo>
                <a:lnTo>
                  <a:pt x="630" y="1993"/>
                </a:lnTo>
                <a:lnTo>
                  <a:pt x="630" y="1993"/>
                </a:lnTo>
                <a:cubicBezTo>
                  <a:pt x="583" y="2123"/>
                  <a:pt x="548" y="2259"/>
                  <a:pt x="526" y="2398"/>
                </a:cubicBezTo>
                <a:lnTo>
                  <a:pt x="36" y="2319"/>
                </a:lnTo>
                <a:lnTo>
                  <a:pt x="36" y="2319"/>
                </a:lnTo>
                <a:cubicBezTo>
                  <a:pt x="12" y="2465"/>
                  <a:pt x="0" y="2615"/>
                  <a:pt x="0" y="2763"/>
                </a:cubicBezTo>
                <a:lnTo>
                  <a:pt x="0" y="2763"/>
                </a:lnTo>
                <a:cubicBezTo>
                  <a:pt x="0" y="3089"/>
                  <a:pt x="57" y="3409"/>
                  <a:pt x="168" y="3713"/>
                </a:cubicBezTo>
                <a:lnTo>
                  <a:pt x="633" y="3543"/>
                </a:lnTo>
                <a:lnTo>
                  <a:pt x="633" y="3543"/>
                </a:lnTo>
                <a:cubicBezTo>
                  <a:pt x="681" y="3675"/>
                  <a:pt x="743" y="3801"/>
                  <a:pt x="814" y="3921"/>
                </a:cubicBezTo>
                <a:lnTo>
                  <a:pt x="387" y="4174"/>
                </a:lnTo>
                <a:lnTo>
                  <a:pt x="387" y="4174"/>
                </a:lnTo>
                <a:cubicBezTo>
                  <a:pt x="629" y="4582"/>
                  <a:pt x="974" y="4922"/>
                  <a:pt x="1385" y="5158"/>
                </a:cubicBezTo>
                <a:lnTo>
                  <a:pt x="1632" y="4729"/>
                </a:lnTo>
                <a:lnTo>
                  <a:pt x="1632" y="4729"/>
                </a:lnTo>
                <a:cubicBezTo>
                  <a:pt x="1753" y="4799"/>
                  <a:pt x="1880" y="4857"/>
                  <a:pt x="2013" y="4904"/>
                </a:cubicBezTo>
                <a:lnTo>
                  <a:pt x="1849" y="5372"/>
                </a:lnTo>
                <a:lnTo>
                  <a:pt x="1849" y="5372"/>
                </a:lnTo>
                <a:cubicBezTo>
                  <a:pt x="2141" y="5475"/>
                  <a:pt x="2449" y="5527"/>
                  <a:pt x="2764" y="5527"/>
                </a:cubicBezTo>
                <a:lnTo>
                  <a:pt x="2764" y="5527"/>
                </a:lnTo>
                <a:cubicBezTo>
                  <a:pt x="2925" y="5527"/>
                  <a:pt x="3087" y="5513"/>
                  <a:pt x="3245" y="5485"/>
                </a:cubicBezTo>
                <a:lnTo>
                  <a:pt x="3159" y="4996"/>
                </a:lnTo>
                <a:lnTo>
                  <a:pt x="3159" y="4996"/>
                </a:lnTo>
                <a:cubicBezTo>
                  <a:pt x="3298" y="4972"/>
                  <a:pt x="3433" y="4935"/>
                  <a:pt x="3562" y="4886"/>
                </a:cubicBezTo>
                <a:lnTo>
                  <a:pt x="3737" y="5350"/>
                </a:lnTo>
                <a:lnTo>
                  <a:pt x="3737" y="5350"/>
                </a:lnTo>
                <a:cubicBezTo>
                  <a:pt x="4180" y="5184"/>
                  <a:pt x="4575" y="4903"/>
                  <a:pt x="4881" y="4539"/>
                </a:cubicBezTo>
                <a:lnTo>
                  <a:pt x="4502" y="4221"/>
                </a:lnTo>
                <a:lnTo>
                  <a:pt x="4502" y="4221"/>
                </a:lnTo>
                <a:cubicBezTo>
                  <a:pt x="4591" y="4114"/>
                  <a:pt x="4671" y="3998"/>
                  <a:pt x="4740" y="3875"/>
                </a:cubicBezTo>
                <a:lnTo>
                  <a:pt x="5184" y="4120"/>
                </a:lnTo>
                <a:lnTo>
                  <a:pt x="5184" y="4120"/>
                </a:lnTo>
                <a:cubicBezTo>
                  <a:pt x="5417" y="3708"/>
                  <a:pt x="5553" y="3239"/>
                  <a:pt x="5553" y="2763"/>
                </a:cubicBezTo>
                <a:lnTo>
                  <a:pt x="5553" y="2750"/>
                </a:lnTo>
                <a:lnTo>
                  <a:pt x="5042" y="2753"/>
                </a:lnTo>
              </a:path>
            </a:pathLst>
          </a:custGeom>
          <a:solidFill>
            <a:srgbClr val="8EA9E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32" name="TextBox 14">
            <a:extLst>
              <a:ext uri="{FF2B5EF4-FFF2-40B4-BE49-F238E27FC236}">
                <a16:creationId xmlns=""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879404" y="3418627"/>
            <a:ext cx="818271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Utilisez </a:t>
            </a: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Flexbox.</a:t>
            </a:r>
            <a:endParaRPr lang="fr-FR" sz="1600" i="1" dirty="0">
              <a:solidFill>
                <a:srgbClr val="45A5ED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33" name="Freeform 3">
            <a:extLst>
              <a:ext uri="{FF2B5EF4-FFF2-40B4-BE49-F238E27FC236}">
                <a16:creationId xmlns="" xmlns:a16="http://schemas.microsoft.com/office/drawing/2014/main" id="{A60E3AE9-BD53-4B42-9585-46C01DA27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69" y="5501371"/>
            <a:ext cx="247021" cy="252000"/>
          </a:xfrm>
          <a:custGeom>
            <a:avLst/>
            <a:gdLst>
              <a:gd name="T0" fmla="*/ 4823 w 5559"/>
              <a:gd name="T1" fmla="*/ 2758 h 5535"/>
              <a:gd name="T2" fmla="*/ 4823 w 5559"/>
              <a:gd name="T3" fmla="*/ 2758 h 5535"/>
              <a:gd name="T4" fmla="*/ 4715 w 5559"/>
              <a:gd name="T5" fmla="*/ 2127 h 5535"/>
              <a:gd name="T6" fmla="*/ 5401 w 5559"/>
              <a:gd name="T7" fmla="*/ 1901 h 5535"/>
              <a:gd name="T8" fmla="*/ 5401 w 5559"/>
              <a:gd name="T9" fmla="*/ 1901 h 5535"/>
              <a:gd name="T10" fmla="*/ 4720 w 5559"/>
              <a:gd name="T11" fmla="*/ 801 h 5535"/>
              <a:gd name="T12" fmla="*/ 4209 w 5559"/>
              <a:gd name="T13" fmla="*/ 1315 h 5535"/>
              <a:gd name="T14" fmla="*/ 4209 w 5559"/>
              <a:gd name="T15" fmla="*/ 1315 h 5535"/>
              <a:gd name="T16" fmla="*/ 3691 w 5559"/>
              <a:gd name="T17" fmla="*/ 942 h 5535"/>
              <a:gd name="T18" fmla="*/ 4028 w 5559"/>
              <a:gd name="T19" fmla="*/ 296 h 5535"/>
              <a:gd name="T20" fmla="*/ 4028 w 5559"/>
              <a:gd name="T21" fmla="*/ 296 h 5535"/>
              <a:gd name="T22" fmla="*/ 2792 w 5559"/>
              <a:gd name="T23" fmla="*/ 0 h 5535"/>
              <a:gd name="T24" fmla="*/ 2792 w 5559"/>
              <a:gd name="T25" fmla="*/ 721 h 5535"/>
              <a:gd name="T26" fmla="*/ 2792 w 5559"/>
              <a:gd name="T27" fmla="*/ 721 h 5535"/>
              <a:gd name="T28" fmla="*/ 2772 w 5559"/>
              <a:gd name="T29" fmla="*/ 721 h 5535"/>
              <a:gd name="T30" fmla="*/ 2772 w 5559"/>
              <a:gd name="T31" fmla="*/ 721 h 5535"/>
              <a:gd name="T32" fmla="*/ 2137 w 5559"/>
              <a:gd name="T33" fmla="*/ 823 h 5535"/>
              <a:gd name="T34" fmla="*/ 1908 w 5559"/>
              <a:gd name="T35" fmla="*/ 135 h 5535"/>
              <a:gd name="T36" fmla="*/ 1908 w 5559"/>
              <a:gd name="T37" fmla="*/ 135 h 5535"/>
              <a:gd name="T38" fmla="*/ 807 w 5559"/>
              <a:gd name="T39" fmla="*/ 813 h 5535"/>
              <a:gd name="T40" fmla="*/ 1320 w 5559"/>
              <a:gd name="T41" fmla="*/ 1324 h 5535"/>
              <a:gd name="T42" fmla="*/ 1320 w 5559"/>
              <a:gd name="T43" fmla="*/ 1324 h 5535"/>
              <a:gd name="T44" fmla="*/ 946 w 5559"/>
              <a:gd name="T45" fmla="*/ 1842 h 5535"/>
              <a:gd name="T46" fmla="*/ 299 w 5559"/>
              <a:gd name="T47" fmla="*/ 1514 h 5535"/>
              <a:gd name="T48" fmla="*/ 299 w 5559"/>
              <a:gd name="T49" fmla="*/ 1514 h 5535"/>
              <a:gd name="T50" fmla="*/ 0 w 5559"/>
              <a:gd name="T51" fmla="*/ 2765 h 5535"/>
              <a:gd name="T52" fmla="*/ 0 w 5559"/>
              <a:gd name="T53" fmla="*/ 2778 h 5535"/>
              <a:gd name="T54" fmla="*/ 724 w 5559"/>
              <a:gd name="T55" fmla="*/ 2767 h 5535"/>
              <a:gd name="T56" fmla="*/ 724 w 5559"/>
              <a:gd name="T57" fmla="*/ 2767 h 5535"/>
              <a:gd name="T58" fmla="*/ 825 w 5559"/>
              <a:gd name="T59" fmla="*/ 3402 h 5535"/>
              <a:gd name="T60" fmla="*/ 137 w 5559"/>
              <a:gd name="T61" fmla="*/ 3627 h 5535"/>
              <a:gd name="T62" fmla="*/ 137 w 5559"/>
              <a:gd name="T63" fmla="*/ 3627 h 5535"/>
              <a:gd name="T64" fmla="*/ 814 w 5559"/>
              <a:gd name="T65" fmla="*/ 4727 h 5535"/>
              <a:gd name="T66" fmla="*/ 1325 w 5559"/>
              <a:gd name="T67" fmla="*/ 4214 h 5535"/>
              <a:gd name="T68" fmla="*/ 1325 w 5559"/>
              <a:gd name="T69" fmla="*/ 4214 h 5535"/>
              <a:gd name="T70" fmla="*/ 1843 w 5559"/>
              <a:gd name="T71" fmla="*/ 4589 h 5535"/>
              <a:gd name="T72" fmla="*/ 1514 w 5559"/>
              <a:gd name="T73" fmla="*/ 5235 h 5535"/>
              <a:gd name="T74" fmla="*/ 1514 w 5559"/>
              <a:gd name="T75" fmla="*/ 5235 h 5535"/>
              <a:gd name="T76" fmla="*/ 2768 w 5559"/>
              <a:gd name="T77" fmla="*/ 5534 h 5535"/>
              <a:gd name="T78" fmla="*/ 2770 w 5559"/>
              <a:gd name="T79" fmla="*/ 5534 h 5535"/>
              <a:gd name="T80" fmla="*/ 2769 w 5559"/>
              <a:gd name="T81" fmla="*/ 4812 h 5535"/>
              <a:gd name="T82" fmla="*/ 2769 w 5559"/>
              <a:gd name="T83" fmla="*/ 4812 h 5535"/>
              <a:gd name="T84" fmla="*/ 3401 w 5559"/>
              <a:gd name="T85" fmla="*/ 4711 h 5535"/>
              <a:gd name="T86" fmla="*/ 3626 w 5559"/>
              <a:gd name="T87" fmla="*/ 5400 h 5535"/>
              <a:gd name="T88" fmla="*/ 3626 w 5559"/>
              <a:gd name="T89" fmla="*/ 5400 h 5535"/>
              <a:gd name="T90" fmla="*/ 4726 w 5559"/>
              <a:gd name="T91" fmla="*/ 4723 h 5535"/>
              <a:gd name="T92" fmla="*/ 4214 w 5559"/>
              <a:gd name="T93" fmla="*/ 4212 h 5535"/>
              <a:gd name="T94" fmla="*/ 4214 w 5559"/>
              <a:gd name="T95" fmla="*/ 4212 h 5535"/>
              <a:gd name="T96" fmla="*/ 4590 w 5559"/>
              <a:gd name="T97" fmla="*/ 3694 h 5535"/>
              <a:gd name="T98" fmla="*/ 5246 w 5559"/>
              <a:gd name="T99" fmla="*/ 4023 h 5535"/>
              <a:gd name="T100" fmla="*/ 5246 w 5559"/>
              <a:gd name="T101" fmla="*/ 4023 h 5535"/>
              <a:gd name="T102" fmla="*/ 5558 w 5559"/>
              <a:gd name="T103" fmla="*/ 2767 h 5535"/>
              <a:gd name="T104" fmla="*/ 5558 w 5559"/>
              <a:gd name="T105" fmla="*/ 2752 h 5535"/>
              <a:gd name="T106" fmla="*/ 4823 w 5559"/>
              <a:gd name="T107" fmla="*/ 2758 h 5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59" h="5535">
                <a:moveTo>
                  <a:pt x="4823" y="2758"/>
                </a:moveTo>
                <a:lnTo>
                  <a:pt x="4823" y="2758"/>
                </a:lnTo>
                <a:cubicBezTo>
                  <a:pt x="4822" y="2537"/>
                  <a:pt x="4781" y="2325"/>
                  <a:pt x="4715" y="2127"/>
                </a:cubicBezTo>
                <a:lnTo>
                  <a:pt x="5401" y="1901"/>
                </a:lnTo>
                <a:lnTo>
                  <a:pt x="5401" y="1901"/>
                </a:lnTo>
                <a:cubicBezTo>
                  <a:pt x="5266" y="1489"/>
                  <a:pt x="5029" y="1108"/>
                  <a:pt x="4720" y="801"/>
                </a:cubicBezTo>
                <a:lnTo>
                  <a:pt x="4209" y="1315"/>
                </a:lnTo>
                <a:lnTo>
                  <a:pt x="4209" y="1315"/>
                </a:lnTo>
                <a:cubicBezTo>
                  <a:pt x="4058" y="1166"/>
                  <a:pt x="3883" y="1039"/>
                  <a:pt x="3691" y="942"/>
                </a:cubicBezTo>
                <a:lnTo>
                  <a:pt x="4028" y="296"/>
                </a:lnTo>
                <a:lnTo>
                  <a:pt x="4028" y="296"/>
                </a:lnTo>
                <a:cubicBezTo>
                  <a:pt x="3644" y="102"/>
                  <a:pt x="3211" y="0"/>
                  <a:pt x="2792" y="0"/>
                </a:cubicBezTo>
                <a:lnTo>
                  <a:pt x="2792" y="721"/>
                </a:lnTo>
                <a:lnTo>
                  <a:pt x="2792" y="721"/>
                </a:lnTo>
                <a:cubicBezTo>
                  <a:pt x="2781" y="721"/>
                  <a:pt x="2775" y="721"/>
                  <a:pt x="2772" y="721"/>
                </a:cubicBezTo>
                <a:lnTo>
                  <a:pt x="2772" y="721"/>
                </a:lnTo>
                <a:cubicBezTo>
                  <a:pt x="2551" y="722"/>
                  <a:pt x="2334" y="759"/>
                  <a:pt x="2137" y="823"/>
                </a:cubicBezTo>
                <a:lnTo>
                  <a:pt x="1908" y="135"/>
                </a:lnTo>
                <a:lnTo>
                  <a:pt x="1908" y="135"/>
                </a:lnTo>
                <a:cubicBezTo>
                  <a:pt x="1496" y="270"/>
                  <a:pt x="1114" y="505"/>
                  <a:pt x="807" y="813"/>
                </a:cubicBezTo>
                <a:lnTo>
                  <a:pt x="1320" y="1324"/>
                </a:lnTo>
                <a:lnTo>
                  <a:pt x="1320" y="1324"/>
                </a:lnTo>
                <a:cubicBezTo>
                  <a:pt x="1170" y="1475"/>
                  <a:pt x="1043" y="1649"/>
                  <a:pt x="946" y="1842"/>
                </a:cubicBezTo>
                <a:lnTo>
                  <a:pt x="299" y="1514"/>
                </a:lnTo>
                <a:lnTo>
                  <a:pt x="299" y="1514"/>
                </a:lnTo>
                <a:cubicBezTo>
                  <a:pt x="103" y="1899"/>
                  <a:pt x="0" y="2331"/>
                  <a:pt x="0" y="2765"/>
                </a:cubicBezTo>
                <a:lnTo>
                  <a:pt x="0" y="2778"/>
                </a:lnTo>
                <a:lnTo>
                  <a:pt x="724" y="2767"/>
                </a:lnTo>
                <a:lnTo>
                  <a:pt x="724" y="2767"/>
                </a:lnTo>
                <a:cubicBezTo>
                  <a:pt x="724" y="2989"/>
                  <a:pt x="760" y="3202"/>
                  <a:pt x="825" y="3402"/>
                </a:cubicBezTo>
                <a:lnTo>
                  <a:pt x="137" y="3627"/>
                </a:lnTo>
                <a:lnTo>
                  <a:pt x="137" y="3627"/>
                </a:lnTo>
                <a:cubicBezTo>
                  <a:pt x="271" y="4039"/>
                  <a:pt x="505" y="4420"/>
                  <a:pt x="814" y="4727"/>
                </a:cubicBezTo>
                <a:lnTo>
                  <a:pt x="1325" y="4214"/>
                </a:lnTo>
                <a:lnTo>
                  <a:pt x="1325" y="4214"/>
                </a:lnTo>
                <a:cubicBezTo>
                  <a:pt x="1476" y="4365"/>
                  <a:pt x="1650" y="4491"/>
                  <a:pt x="1843" y="4589"/>
                </a:cubicBezTo>
                <a:lnTo>
                  <a:pt x="1514" y="5235"/>
                </a:lnTo>
                <a:lnTo>
                  <a:pt x="1514" y="5235"/>
                </a:lnTo>
                <a:cubicBezTo>
                  <a:pt x="1900" y="5431"/>
                  <a:pt x="2333" y="5534"/>
                  <a:pt x="2768" y="5534"/>
                </a:cubicBezTo>
                <a:lnTo>
                  <a:pt x="2770" y="5534"/>
                </a:lnTo>
                <a:lnTo>
                  <a:pt x="2769" y="4812"/>
                </a:lnTo>
                <a:lnTo>
                  <a:pt x="2769" y="4812"/>
                </a:lnTo>
                <a:cubicBezTo>
                  <a:pt x="2990" y="4812"/>
                  <a:pt x="3202" y="4776"/>
                  <a:pt x="3401" y="4711"/>
                </a:cubicBezTo>
                <a:lnTo>
                  <a:pt x="3626" y="5400"/>
                </a:lnTo>
                <a:lnTo>
                  <a:pt x="3626" y="5400"/>
                </a:lnTo>
                <a:cubicBezTo>
                  <a:pt x="4038" y="5266"/>
                  <a:pt x="4419" y="5032"/>
                  <a:pt x="4726" y="4723"/>
                </a:cubicBezTo>
                <a:lnTo>
                  <a:pt x="4214" y="4212"/>
                </a:lnTo>
                <a:lnTo>
                  <a:pt x="4214" y="4212"/>
                </a:lnTo>
                <a:cubicBezTo>
                  <a:pt x="4365" y="4061"/>
                  <a:pt x="4492" y="3886"/>
                  <a:pt x="4590" y="3694"/>
                </a:cubicBezTo>
                <a:lnTo>
                  <a:pt x="5246" y="4023"/>
                </a:lnTo>
                <a:lnTo>
                  <a:pt x="5246" y="4023"/>
                </a:lnTo>
                <a:cubicBezTo>
                  <a:pt x="5443" y="3637"/>
                  <a:pt x="5558" y="3202"/>
                  <a:pt x="5558" y="2767"/>
                </a:cubicBezTo>
                <a:lnTo>
                  <a:pt x="5558" y="2752"/>
                </a:lnTo>
                <a:lnTo>
                  <a:pt x="4823" y="2758"/>
                </a:lnTo>
              </a:path>
            </a:pathLst>
          </a:custGeom>
          <a:solidFill>
            <a:srgbClr val="92278F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04030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84500" y="1912878"/>
            <a:ext cx="785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This presentation uses the following typographies and colors: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19192" y="4334272"/>
            <a:ext cx="17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i="1" dirty="0">
                <a:latin typeface="Abhaya Libre" panose="02000603000000000000" pitchFamily="2" charset="77"/>
                <a:ea typeface="Nunito Bold" charset="0"/>
                <a:cs typeface="Abhaya Libre" panose="02000603000000000000" pitchFamily="2" charset="77"/>
              </a:rPr>
              <a:t>Colors used:</a:t>
            </a:r>
          </a:p>
        </p:txBody>
      </p:sp>
      <p:sp>
        <p:nvSpPr>
          <p:cNvPr id="2" name="Rectangle 1"/>
          <p:cNvSpPr/>
          <p:nvPr/>
        </p:nvSpPr>
        <p:spPr>
          <a:xfrm>
            <a:off x="10560095" y="4806672"/>
            <a:ext cx="434897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tx2"/>
              </a:solidFill>
              <a:latin typeface="Abhaya Libre" panose="02000603000000000000" pitchFamily="2" charset="7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66553" y="4806672"/>
            <a:ext cx="434897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tx2"/>
              </a:solidFill>
              <a:latin typeface="Abhaya Libre" panose="02000603000000000000" pitchFamily="2" charset="7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19783" y="4806672"/>
            <a:ext cx="43489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tx2"/>
              </a:solidFill>
              <a:latin typeface="Abhaya Libre" panose="02000603000000000000" pitchFamily="2" charset="7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73012" y="4806672"/>
            <a:ext cx="434897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tx2"/>
              </a:solidFill>
              <a:latin typeface="Abhaya Libre" panose="02000603000000000000" pitchFamily="2" charset="7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13324" y="4806672"/>
            <a:ext cx="434897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tx2"/>
              </a:solidFill>
              <a:latin typeface="Abhaya Libre" panose="02000603000000000000" pitchFamily="2" charset="7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09569" y="2992582"/>
            <a:ext cx="64315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>
                <a:latin typeface="Oswald Medium" panose="02000603000000000000" pitchFamily="2" charset="77"/>
                <a:ea typeface="Nunito Bold" charset="0"/>
                <a:cs typeface="Mukta Medium" panose="020B0000000000000000" pitchFamily="34" charset="77"/>
              </a:defRPr>
            </a:lvl1pPr>
          </a:lstStyle>
          <a:p>
            <a:pPr algn="r"/>
            <a:r>
              <a:rPr lang="en-US" sz="2400" i="1" dirty="0">
                <a:latin typeface="Abhaya Libre" panose="02000603000000000000" pitchFamily="2" charset="77"/>
                <a:cs typeface="Abhaya Libre" panose="02000603000000000000" pitchFamily="2" charset="77"/>
              </a:rPr>
              <a:t>Free Fonts used:</a:t>
            </a:r>
          </a:p>
          <a:p>
            <a:pPr algn="r"/>
            <a:r>
              <a:rPr lang="en-US" sz="2400" i="1" dirty="0">
                <a:latin typeface="Abhaya Libre" panose="02000603000000000000" pitchFamily="2" charset="77"/>
                <a:cs typeface="Abhaya Libre" panose="02000603000000000000" pitchFamily="2" charset="77"/>
              </a:rPr>
              <a:t>https://www.fontsquirrel.com/fonts/</a:t>
            </a:r>
            <a:r>
              <a:rPr lang="en-US" sz="2400" i="1" dirty="0" err="1">
                <a:latin typeface="Abhaya Libre" panose="02000603000000000000" pitchFamily="2" charset="77"/>
                <a:cs typeface="Abhaya Libre" panose="02000603000000000000" pitchFamily="2" charset="77"/>
              </a:rPr>
              <a:t>abhaya-libre</a:t>
            </a:r>
            <a:endParaRPr lang="en-US" sz="2400" i="1" dirty="0"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19735" y="549275"/>
            <a:ext cx="4421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b="1" dirty="0">
                <a:solidFill>
                  <a:schemeClr val="tx2"/>
                </a:solidFill>
                <a:latin typeface="Abhaya Libre" panose="02000603000000000000" pitchFamily="2" charset="77"/>
                <a:cs typeface="Mukta Medium" panose="020B0000000000000000" pitchFamily="34" charset="77"/>
              </a:rPr>
              <a:t>Presentation design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57B6EF8-399A-8A49-9043-77F6CCA62B0F}"/>
              </a:ext>
            </a:extLst>
          </p:cNvPr>
          <p:cNvSpPr/>
          <p:nvPr/>
        </p:nvSpPr>
        <p:spPr>
          <a:xfrm>
            <a:off x="11206865" y="4806672"/>
            <a:ext cx="434897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tx2"/>
              </a:solidFill>
              <a:latin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9886590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Box 260">
            <a:extLst>
              <a:ext uri="{FF2B5EF4-FFF2-40B4-BE49-F238E27FC236}">
                <a16:creationId xmlns="" xmlns:a16="http://schemas.microsoft.com/office/drawing/2014/main" id="{15DCE0AE-DD91-E64A-BB07-5370779912EB}"/>
              </a:ext>
            </a:extLst>
          </p:cNvPr>
          <p:cNvSpPr txBox="1"/>
          <p:nvPr/>
        </p:nvSpPr>
        <p:spPr>
          <a:xfrm>
            <a:off x="0" y="2659432"/>
            <a:ext cx="12191999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fr-FR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Développez une application Web avec </a:t>
            </a:r>
            <a:r>
              <a:rPr lang="fr-FR" sz="24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React</a:t>
            </a:r>
            <a:r>
              <a:rPr lang="fr-FR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et </a:t>
            </a:r>
            <a:r>
              <a:rPr lang="fr-FR" sz="24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React</a:t>
            </a:r>
            <a:r>
              <a:rPr lang="fr-FR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Router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=""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2366836" y="1129794"/>
            <a:ext cx="7458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smtClean="0">
                <a:solidFill>
                  <a:srgbClr val="562855"/>
                </a:solidFill>
                <a:latin typeface="Abhaya Libre ExtraBold" panose="02000603000000000000" pitchFamily="2" charset="77"/>
                <a:ea typeface="Nunito Bold" charset="0"/>
                <a:cs typeface="Abhaya Libre ExtraBold" panose="02000603000000000000" pitchFamily="2" charset="77"/>
              </a:rPr>
              <a:t>Les livrables du projet</a:t>
            </a:r>
            <a:endParaRPr lang="fr-FR" sz="6000" b="1" dirty="0">
              <a:solidFill>
                <a:srgbClr val="562855"/>
              </a:solidFill>
              <a:latin typeface="Abhaya Libre ExtraBold" panose="02000603000000000000" pitchFamily="2" charset="77"/>
              <a:ea typeface="Nunito Bold" charset="0"/>
              <a:cs typeface="Abhaya Libre ExtraBold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0783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1473201" y="142942"/>
            <a:ext cx="1071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err="1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Kasa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6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430079" y="817707"/>
            <a:ext cx="931866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Kasa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est dans le métier de la location d’appartements entre particuliers depuis près de 10 ans maintenant. Avec plus de 500 annonces postées chaque jour 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Kasa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fait partie des leaders de la location d’appartements entre particuliers en France.</a:t>
            </a:r>
          </a:p>
          <a:p>
            <a:r>
              <a:rPr lang="fr-FR" sz="1200" b="1" u="sng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Objectifs</a:t>
            </a:r>
            <a:r>
              <a:rPr lang="fr-FR" sz="1600" b="1" u="sng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: </a:t>
            </a:r>
          </a:p>
          <a:p>
            <a:r>
              <a:rPr lang="fr-FR" sz="12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Démarrer le projet </a:t>
            </a:r>
            <a:r>
              <a:rPr lang="fr-FR" sz="1200" i="1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React</a:t>
            </a:r>
            <a:r>
              <a:rPr lang="fr-FR" sz="12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et développer l’ensemble de l’application, les composants </a:t>
            </a:r>
            <a:r>
              <a:rPr lang="fr-FR" sz="1200" i="1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React</a:t>
            </a:r>
            <a:r>
              <a:rPr lang="fr-FR" sz="12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, les routes </a:t>
            </a:r>
            <a:r>
              <a:rPr lang="fr-FR" sz="1200" i="1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React</a:t>
            </a:r>
            <a:r>
              <a:rPr lang="fr-FR" sz="12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Router, en suivant les maquettes </a:t>
            </a:r>
            <a:r>
              <a:rPr lang="fr-FR" sz="1200" i="1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Figma</a:t>
            </a:r>
            <a:r>
              <a:rPr lang="fr-FR" sz="12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(responsives !)</a:t>
            </a:r>
          </a:p>
          <a:p>
            <a:endParaRPr lang="fr-FR" sz="800" i="1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b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Outils standards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Create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React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React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Router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Styling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: L’utilisation de 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Sass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est optionnelle. CSS est à utiliser par défaut.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Pas de librairie 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React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externe</a:t>
            </a:r>
          </a:p>
          <a:p>
            <a:endParaRPr lang="fr-FR" sz="800" b="1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b="1" u="sng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Contraintes techniques</a:t>
            </a:r>
          </a:p>
          <a:p>
            <a:r>
              <a:rPr lang="fr-FR" sz="1200" b="1" u="sng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React</a:t>
            </a:r>
            <a:r>
              <a:rPr lang="fr-FR" sz="1200" b="1" u="sng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Il est impératif d’utiliser ces éléments de 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React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pour un code de qualité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Découpage en composants modulaires et réutilisables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Un composant par fichier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Structure logique des différents fichiers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Utilisation des 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props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entre les composants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Utilisation du state dans les composants quand c'est nécessaire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Gestion des événements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Composants à base de classe, aucun composant fonction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Listes : 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React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permet de faire des choses vraiment intéressantes avec les listes, en itérant dessus, par exemple avec 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map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 Il faut les utiliser autant que possible.</a:t>
            </a:r>
          </a:p>
          <a:p>
            <a:endParaRPr lang="fr-FR" sz="8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b="1" u="sng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React</a:t>
            </a:r>
            <a:r>
              <a:rPr lang="fr-FR" sz="1200" b="1" u="sng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Router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Les paramètres des routes sont gérés par 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React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Router dans l'URL pour récupérer les informations de chaque logement.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Il existe une page par route.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La page 404 est renvoyée pour chaque route inexistante, ou si une valeur présente dans l’URL ne fait pas partie des données renseignées.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La logique du routeur est réunie dans un seul fichier.</a:t>
            </a:r>
          </a:p>
          <a:p>
            <a:endParaRPr lang="fr-FR" sz="8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b="1" u="sng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Général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code ne doit pas produire d’erreur ou de warning dans la console.</a:t>
            </a:r>
            <a:endParaRPr lang="fr-FR" sz="1200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902" y="340530"/>
            <a:ext cx="1026330" cy="34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9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919" y="1519868"/>
            <a:ext cx="2709995" cy="4304949"/>
          </a:xfrm>
          <a:prstGeom prst="rect">
            <a:avLst/>
          </a:prstGeom>
        </p:spPr>
      </p:pic>
      <p:pic>
        <p:nvPicPr>
          <p:cNvPr id="20" name="Image 19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17" y="1864938"/>
            <a:ext cx="2494800" cy="362479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198" y="1512979"/>
            <a:ext cx="2710404" cy="4305600"/>
          </a:xfrm>
          <a:prstGeom prst="rect">
            <a:avLst/>
          </a:prstGeom>
        </p:spPr>
      </p:pic>
      <p:pic>
        <p:nvPicPr>
          <p:cNvPr id="21" name="Image 20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240" y="1845994"/>
            <a:ext cx="2496219" cy="362479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04" y="1512979"/>
            <a:ext cx="2709995" cy="4304949"/>
          </a:xfrm>
          <a:prstGeom prst="rect">
            <a:avLst/>
          </a:prstGeom>
        </p:spPr>
      </p:pic>
      <p:sp>
        <p:nvSpPr>
          <p:cNvPr id="72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1473200" y="130669"/>
            <a:ext cx="9387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err="1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Kasa</a:t>
            </a:r>
            <a:r>
              <a:rPr lang="fr-FR" sz="48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 - </a:t>
            </a:r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La </a:t>
            </a:r>
            <a:r>
              <a:rPr lang="fr-FR" sz="36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mise en page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572604" y="5887867"/>
            <a:ext cx="1019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Composants: Header, 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Footer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, Bannière, Carrousel, Carte, Hôte, Tags, Ratings, 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Dropdown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(menu déroulant) et erreur.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902" y="340530"/>
            <a:ext cx="1026330" cy="344122"/>
          </a:xfrm>
          <a:prstGeom prst="rect">
            <a:avLst/>
          </a:prstGeom>
        </p:spPr>
      </p:pic>
      <p:pic>
        <p:nvPicPr>
          <p:cNvPr id="22" name="Image 21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7" y="1858049"/>
            <a:ext cx="2494800" cy="36247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3512240" y="2074549"/>
            <a:ext cx="2496219" cy="1304776"/>
          </a:xfrm>
          <a:prstGeom prst="rect">
            <a:avLst/>
          </a:prstGeom>
          <a:noFill/>
          <a:ln>
            <a:solidFill>
              <a:srgbClr val="9691C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508027" y="3411229"/>
            <a:ext cx="2496218" cy="39852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 bwMode="auto">
          <a:xfrm>
            <a:off x="684302" y="2606144"/>
            <a:ext cx="2467685" cy="2871223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 bwMode="auto">
          <a:xfrm>
            <a:off x="6323617" y="2834286"/>
            <a:ext cx="2494800" cy="1977402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 bwMode="auto">
          <a:xfrm>
            <a:off x="3548016" y="3653308"/>
            <a:ext cx="741893" cy="1364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 bwMode="auto">
          <a:xfrm>
            <a:off x="5437650" y="3649484"/>
            <a:ext cx="539471" cy="141926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 bwMode="auto">
          <a:xfrm>
            <a:off x="5435737" y="3427021"/>
            <a:ext cx="539471" cy="20379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 bwMode="auto">
          <a:xfrm>
            <a:off x="3512241" y="3833140"/>
            <a:ext cx="2496218" cy="95994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 bwMode="auto">
          <a:xfrm>
            <a:off x="3565364" y="3841659"/>
            <a:ext cx="1139515" cy="856209"/>
          </a:xfrm>
          <a:prstGeom prst="rect">
            <a:avLst/>
          </a:prstGeom>
          <a:noFill/>
          <a:ln>
            <a:solidFill>
              <a:srgbClr val="562855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 bwMode="auto">
          <a:xfrm>
            <a:off x="749196" y="2672433"/>
            <a:ext cx="1124639" cy="884307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 bwMode="auto">
          <a:xfrm>
            <a:off x="657188" y="2072951"/>
            <a:ext cx="2494800" cy="497375"/>
          </a:xfrm>
          <a:prstGeom prst="rect">
            <a:avLst/>
          </a:prstGeom>
          <a:noFill/>
          <a:ln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 bwMode="auto">
          <a:xfrm>
            <a:off x="6323199" y="2093157"/>
            <a:ext cx="2495218" cy="718825"/>
          </a:xfrm>
          <a:prstGeom prst="rect">
            <a:avLst/>
          </a:prstGeom>
          <a:noFill/>
          <a:ln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 bwMode="auto">
          <a:xfrm>
            <a:off x="6353036" y="3860267"/>
            <a:ext cx="2437663" cy="449289"/>
          </a:xfrm>
          <a:prstGeom prst="rect">
            <a:avLst/>
          </a:prstGeom>
          <a:noFill/>
          <a:ln>
            <a:solidFill>
              <a:srgbClr val="562855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194" y="1513630"/>
            <a:ext cx="2709995" cy="4304949"/>
          </a:xfrm>
          <a:prstGeom prst="rect">
            <a:avLst/>
          </a:prstGeom>
        </p:spPr>
      </p:pic>
      <p:pic>
        <p:nvPicPr>
          <p:cNvPr id="34" name="Image 33"/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791" y="1848624"/>
            <a:ext cx="2494800" cy="3624793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 bwMode="auto">
          <a:xfrm>
            <a:off x="9140791" y="2120864"/>
            <a:ext cx="2494800" cy="26908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 bwMode="auto">
          <a:xfrm>
            <a:off x="9140791" y="1857875"/>
            <a:ext cx="2496219" cy="22275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 bwMode="auto">
          <a:xfrm>
            <a:off x="11072592" y="1929599"/>
            <a:ext cx="539471" cy="10553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57187" y="2072951"/>
            <a:ext cx="249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FFC000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Bannière</a:t>
            </a:r>
            <a:endParaRPr lang="fr-FR" sz="1200" dirty="0">
              <a:solidFill>
                <a:srgbClr val="FFC000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3522625" y="2433423"/>
            <a:ext cx="2500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827EB2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Carrousel</a:t>
            </a:r>
            <a:endParaRPr lang="fr-FR" sz="1200" dirty="0">
              <a:solidFill>
                <a:srgbClr val="827EB2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40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744982" y="3355828"/>
            <a:ext cx="1128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3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Carte</a:t>
            </a:r>
            <a:endParaRPr lang="fr-FR" sz="1200" dirty="0">
              <a:solidFill>
                <a:schemeClr val="accent3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41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321780" y="2097752"/>
            <a:ext cx="2496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FFC000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Bannière</a:t>
            </a:r>
            <a:endParaRPr lang="fr-FR" sz="1200" dirty="0">
              <a:solidFill>
                <a:srgbClr val="FFC000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42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9152040" y="1843866"/>
            <a:ext cx="2500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FF0000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Header</a:t>
            </a:r>
            <a:endParaRPr lang="fr-FR" sz="1200" dirty="0">
              <a:solidFill>
                <a:srgbClr val="FF0000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9107029" y="5468893"/>
            <a:ext cx="256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rgbClr val="FF0000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Footer</a:t>
            </a:r>
            <a:endParaRPr lang="fr-FR" sz="1200" dirty="0">
              <a:solidFill>
                <a:srgbClr val="FF0000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44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353036" y="4297627"/>
            <a:ext cx="2437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rgbClr val="562855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Dropdown</a:t>
            </a:r>
            <a:r>
              <a:rPr lang="fr-FR" sz="1200" dirty="0" smtClean="0">
                <a:solidFill>
                  <a:srgbClr val="562855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(liste déroulante)</a:t>
            </a:r>
            <a:endParaRPr lang="fr-FR" sz="1200" dirty="0">
              <a:solidFill>
                <a:srgbClr val="562855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46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3585393" y="4270414"/>
            <a:ext cx="111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rgbClr val="562855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Dropdown</a:t>
            </a:r>
            <a:endParaRPr lang="fr-FR" sz="1200" dirty="0">
              <a:solidFill>
                <a:srgbClr val="562855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47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4218733" y="3596736"/>
            <a:ext cx="526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75000"/>
                  </a:schemeClr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Tags</a:t>
            </a:r>
            <a:endParaRPr lang="fr-FR" sz="1200" dirty="0">
              <a:solidFill>
                <a:schemeClr val="bg1">
                  <a:lumMod val="75000"/>
                </a:schemeClr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4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4978930" y="3409680"/>
            <a:ext cx="526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Hôte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49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4758002" y="3578534"/>
            <a:ext cx="747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solidFill>
                  <a:schemeClr val="accent5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Ratings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489011" y="3391437"/>
            <a:ext cx="2537074" cy="1487482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 bwMode="auto">
          <a:xfrm>
            <a:off x="9107029" y="4860479"/>
            <a:ext cx="2562324" cy="65694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54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572605" y="1493425"/>
            <a:ext cx="2702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Accueil « / »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55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3393879" y="1498860"/>
            <a:ext cx="2702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Logements «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/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accomodation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/:id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56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229436" y="1515401"/>
            <a:ext cx="2702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 Propos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« /about »</a:t>
            </a:r>
          </a:p>
          <a:p>
            <a:pPr algn="ctr"/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57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9023460" y="1513630"/>
            <a:ext cx="2709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Erreur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1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9152041" y="4568070"/>
            <a:ext cx="2484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Erreur</a:t>
            </a:r>
            <a:endParaRPr lang="fr-FR" sz="1200" dirty="0">
              <a:solidFill>
                <a:schemeClr val="bg1">
                  <a:lumMod val="50000"/>
                </a:schemeClr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8811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25" y="1178697"/>
            <a:ext cx="2974052" cy="4724416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370" y="1528920"/>
            <a:ext cx="2700000" cy="3960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696" y="1178697"/>
            <a:ext cx="2960605" cy="470305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234" y="1178697"/>
            <a:ext cx="2960605" cy="4703054"/>
          </a:xfrm>
          <a:prstGeom prst="rect">
            <a:avLst/>
          </a:prstGeom>
        </p:spPr>
      </p:pic>
      <p:sp>
        <p:nvSpPr>
          <p:cNvPr id="72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1473200" y="130669"/>
            <a:ext cx="9387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err="1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Kasa</a:t>
            </a:r>
            <a:r>
              <a:rPr lang="fr-FR" sz="48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- </a:t>
            </a:r>
            <a:r>
              <a:rPr lang="fr-FR" sz="36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C</a:t>
            </a:r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omposants Header, </a:t>
            </a:r>
            <a:r>
              <a:rPr lang="fr-FR" sz="3600" b="1" dirty="0" err="1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Footer</a:t>
            </a:r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 et les routes</a:t>
            </a:r>
            <a:endParaRPr lang="fr-FR" sz="36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569325" y="6034254"/>
            <a:ext cx="9197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Les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composants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« Header »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et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« 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Footer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sont rendus une seule fois. Chaque page (contenant les autres composants) est rendue entre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ces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deux composants.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902" y="340530"/>
            <a:ext cx="1026330" cy="344122"/>
          </a:xfrm>
          <a:prstGeom prst="rect">
            <a:avLst/>
          </a:prstGeom>
        </p:spPr>
      </p:pic>
      <p:grpSp>
        <p:nvGrpSpPr>
          <p:cNvPr id="16" name="Groupe 15"/>
          <p:cNvGrpSpPr/>
          <p:nvPr/>
        </p:nvGrpSpPr>
        <p:grpSpPr>
          <a:xfrm>
            <a:off x="4749536" y="1528920"/>
            <a:ext cx="2700000" cy="3960000"/>
            <a:chOff x="1706351" y="1528920"/>
            <a:chExt cx="2700000" cy="3960000"/>
          </a:xfrm>
        </p:grpSpPr>
        <p:pic>
          <p:nvPicPr>
            <p:cNvPr id="13" name="Image 12"/>
            <p:cNvPicPr preferRelativeResize="0"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6351" y="1528920"/>
              <a:ext cx="2700000" cy="3960000"/>
            </a:xfrm>
            <a:prstGeom prst="rect">
              <a:avLst/>
            </a:prstGeom>
          </p:spPr>
        </p:pic>
        <p:pic>
          <p:nvPicPr>
            <p:cNvPr id="7" name="Image 6"/>
            <p:cNvPicPr preferRelativeResize="0"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6351" y="4048920"/>
              <a:ext cx="2700000" cy="1440000"/>
            </a:xfrm>
            <a:prstGeom prst="rect">
              <a:avLst/>
            </a:prstGeom>
          </p:spPr>
        </p:pic>
        <p:pic>
          <p:nvPicPr>
            <p:cNvPr id="10" name="Image 9"/>
            <p:cNvPicPr preferRelativeResize="0"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6351" y="1528920"/>
              <a:ext cx="2700000" cy="1980000"/>
            </a:xfrm>
            <a:prstGeom prst="rect">
              <a:avLst/>
            </a:prstGeom>
          </p:spPr>
        </p:pic>
      </p:grpSp>
      <p:pic>
        <p:nvPicPr>
          <p:cNvPr id="14" name="Imag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998" y="1528920"/>
            <a:ext cx="2700000" cy="665639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452" y="4688378"/>
            <a:ext cx="2699546" cy="800542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25" name="Rectangle 24"/>
          <p:cNvSpPr/>
          <p:nvPr/>
        </p:nvSpPr>
        <p:spPr bwMode="auto">
          <a:xfrm>
            <a:off x="7785545" y="1528920"/>
            <a:ext cx="2700906" cy="66563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 bwMode="auto">
          <a:xfrm>
            <a:off x="7785092" y="2224026"/>
            <a:ext cx="2701359" cy="2421825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 bwMode="auto">
          <a:xfrm>
            <a:off x="4749536" y="1528920"/>
            <a:ext cx="2700000" cy="1980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 bwMode="auto">
          <a:xfrm>
            <a:off x="4749536" y="4048920"/>
            <a:ext cx="2700000" cy="1440000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 bwMode="auto">
          <a:xfrm>
            <a:off x="1706351" y="3243849"/>
            <a:ext cx="2700000" cy="140200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 bwMode="auto">
          <a:xfrm>
            <a:off x="1995928" y="3088258"/>
            <a:ext cx="399010" cy="11647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 bwMode="auto">
          <a:xfrm>
            <a:off x="1993140" y="4681678"/>
            <a:ext cx="399010" cy="11647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5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4749536" y="3209949"/>
            <a:ext cx="2699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Header</a:t>
            </a:r>
            <a:endParaRPr lang="fr-FR" sz="1200" dirty="0">
              <a:solidFill>
                <a:srgbClr val="FF0000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36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4749537" y="5051449"/>
            <a:ext cx="2699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C000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Footer</a:t>
            </a:r>
            <a:endParaRPr lang="fr-FR" sz="1200" dirty="0">
              <a:solidFill>
                <a:srgbClr val="FFC000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37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706352" y="1145905"/>
            <a:ext cx="27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La logique du routeur est réunie dans un seul fichier.</a:t>
            </a:r>
          </a:p>
        </p:txBody>
      </p:sp>
      <p:sp>
        <p:nvSpPr>
          <p:cNvPr id="3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706352" y="4357758"/>
            <a:ext cx="2699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rgbClr val="00B050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Les routes</a:t>
            </a:r>
          </a:p>
        </p:txBody>
      </p:sp>
      <p:sp>
        <p:nvSpPr>
          <p:cNvPr id="39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7786452" y="1548722"/>
            <a:ext cx="2699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Header</a:t>
            </a:r>
            <a:endParaRPr lang="fr-FR" sz="1200" dirty="0">
              <a:solidFill>
                <a:srgbClr val="FF0000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40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7785092" y="5258956"/>
            <a:ext cx="2701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C000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Footer</a:t>
            </a:r>
            <a:endParaRPr lang="fr-FR" sz="1200" dirty="0">
              <a:solidFill>
                <a:srgbClr val="FFC000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cxnSp>
        <p:nvCxnSpPr>
          <p:cNvPr id="41" name="Connecteur droit avec flèche 40"/>
          <p:cNvCxnSpPr/>
          <p:nvPr/>
        </p:nvCxnSpPr>
        <p:spPr>
          <a:xfrm>
            <a:off x="4406352" y="3752070"/>
            <a:ext cx="337874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7448176" y="1878730"/>
            <a:ext cx="33691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>
            <a:off x="7449536" y="5069749"/>
            <a:ext cx="33691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42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194" y="1513630"/>
            <a:ext cx="2709995" cy="4304949"/>
          </a:xfrm>
          <a:prstGeom prst="rect">
            <a:avLst/>
          </a:prstGeom>
        </p:spPr>
      </p:pic>
      <p:sp>
        <p:nvSpPr>
          <p:cNvPr id="57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9023460" y="1513630"/>
            <a:ext cx="2709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Home (Accueil)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60" name="Image 59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91" y="1805006"/>
            <a:ext cx="2520000" cy="3600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919" y="1519868"/>
            <a:ext cx="2709995" cy="430494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198" y="1512979"/>
            <a:ext cx="2710404" cy="43056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04" y="1512979"/>
            <a:ext cx="2709995" cy="4304949"/>
          </a:xfrm>
          <a:prstGeom prst="rect">
            <a:avLst/>
          </a:prstGeom>
        </p:spPr>
      </p:pic>
      <p:sp>
        <p:nvSpPr>
          <p:cNvPr id="72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1473200" y="130669"/>
            <a:ext cx="9387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err="1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Kasa</a:t>
            </a:r>
            <a:r>
              <a:rPr lang="fr-FR" sz="48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 - </a:t>
            </a:r>
            <a:r>
              <a:rPr lang="fr-FR" sz="36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Composants Banner et </a:t>
            </a:r>
            <a:r>
              <a:rPr lang="fr-FR" sz="3600" b="1" dirty="0" err="1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Card</a:t>
            </a:r>
            <a:endParaRPr lang="fr-FR" sz="36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54801" y="5864472"/>
            <a:ext cx="10641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utilise un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fetch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() pour récupérer les données et ensuite utiliser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map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() pour créer une carte pour chaque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logement</a:t>
            </a: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component Home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transmet les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props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« id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,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title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&amp; 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cover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au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Card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afin que chaque carte puisse être affichée qu'un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nouvelle route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pour chaque logement soit créé.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902" y="340530"/>
            <a:ext cx="1026330" cy="344122"/>
          </a:xfrm>
          <a:prstGeom prst="rect">
            <a:avLst/>
          </a:prstGeom>
        </p:spPr>
      </p:pic>
      <p:pic>
        <p:nvPicPr>
          <p:cNvPr id="22" name="Image 21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400" y="1805006"/>
            <a:ext cx="2520000" cy="3600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auto">
          <a:xfrm>
            <a:off x="3511098" y="2595134"/>
            <a:ext cx="2494799" cy="2809872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 bwMode="auto">
          <a:xfrm>
            <a:off x="4803549" y="2620287"/>
            <a:ext cx="1124639" cy="884307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 bwMode="auto">
          <a:xfrm>
            <a:off x="3511098" y="2027820"/>
            <a:ext cx="2494800" cy="497375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 bwMode="auto">
          <a:xfrm>
            <a:off x="9463927" y="4751249"/>
            <a:ext cx="1994435" cy="272279"/>
          </a:xfrm>
          <a:prstGeom prst="rect">
            <a:avLst/>
          </a:prstGeom>
          <a:noFill/>
          <a:ln w="12700">
            <a:solidFill>
              <a:schemeClr val="accent4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3511097" y="2009064"/>
            <a:ext cx="249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FFC000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Bannière</a:t>
            </a:r>
            <a:endParaRPr lang="fr-FR" sz="1200" dirty="0">
              <a:solidFill>
                <a:srgbClr val="FFC000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40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4799335" y="2628438"/>
            <a:ext cx="1128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3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Carte</a:t>
            </a:r>
            <a:endParaRPr lang="fr-FR" sz="1200" dirty="0">
              <a:solidFill>
                <a:schemeClr val="accent3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54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3426515" y="1528007"/>
            <a:ext cx="2702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Accueil « / »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52" name="Image 51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01" y="1805006"/>
            <a:ext cx="2520000" cy="3600000"/>
          </a:xfrm>
          <a:prstGeom prst="rect">
            <a:avLst/>
          </a:prstGeom>
        </p:spPr>
      </p:pic>
      <p:pic>
        <p:nvPicPr>
          <p:cNvPr id="53" name="Image 52"/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55" y="2007216"/>
            <a:ext cx="2520000" cy="2700000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 bwMode="auto">
          <a:xfrm>
            <a:off x="667601" y="1929599"/>
            <a:ext cx="2518354" cy="2998088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59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54802" y="4685999"/>
            <a:ext cx="2532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FFC000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Banner</a:t>
            </a:r>
            <a:endParaRPr lang="fr-FR" sz="1200" dirty="0">
              <a:solidFill>
                <a:srgbClr val="FFC000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62" name="Image 61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269" y="1805006"/>
            <a:ext cx="2520000" cy="3600000"/>
          </a:xfrm>
          <a:prstGeom prst="rect">
            <a:avLst/>
          </a:prstGeom>
        </p:spPr>
      </p:pic>
      <p:sp>
        <p:nvSpPr>
          <p:cNvPr id="64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288995" y="4084472"/>
            <a:ext cx="2519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accent4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Card</a:t>
            </a:r>
            <a:endParaRPr lang="fr-FR" sz="1200" dirty="0">
              <a:solidFill>
                <a:schemeClr val="accent4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65" name="Image 64"/>
          <p:cNvPicPr preferRelativeResize="0"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7" y="2026416"/>
            <a:ext cx="2501588" cy="1903729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 bwMode="auto">
          <a:xfrm>
            <a:off x="6307406" y="2024129"/>
            <a:ext cx="2507726" cy="2313410"/>
          </a:xfrm>
          <a:prstGeom prst="rect">
            <a:avLst/>
          </a:prstGeom>
          <a:noFill/>
          <a:ln w="28575">
            <a:solidFill>
              <a:schemeClr val="accent4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cxnSp>
        <p:nvCxnSpPr>
          <p:cNvPr id="66" name="Connecteur droit avec flèche 65"/>
          <p:cNvCxnSpPr/>
          <p:nvPr/>
        </p:nvCxnSpPr>
        <p:spPr>
          <a:xfrm>
            <a:off x="3174182" y="2286063"/>
            <a:ext cx="33691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H="1">
            <a:off x="5928189" y="3062130"/>
            <a:ext cx="396000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 bwMode="auto">
          <a:xfrm>
            <a:off x="9543341" y="4594690"/>
            <a:ext cx="1654088" cy="68069"/>
          </a:xfrm>
          <a:prstGeom prst="rect">
            <a:avLst/>
          </a:prstGeom>
          <a:noFill/>
          <a:ln w="12700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 bwMode="auto">
          <a:xfrm>
            <a:off x="9128192" y="2525195"/>
            <a:ext cx="2520000" cy="1274073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69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9128190" y="3516565"/>
            <a:ext cx="2520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>
                <a:solidFill>
                  <a:srgbClr val="FFFF00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Fetch()</a:t>
            </a:r>
            <a:endParaRPr lang="fr-FR" sz="1200" dirty="0">
              <a:solidFill>
                <a:srgbClr val="FFFF00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70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9463926" y="4973518"/>
            <a:ext cx="1994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>
                <a:solidFill>
                  <a:schemeClr val="accent4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map()</a:t>
            </a:r>
            <a:endParaRPr lang="fr-FR" sz="1200" dirty="0">
              <a:solidFill>
                <a:schemeClr val="accent4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7841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194" y="1513630"/>
            <a:ext cx="2709995" cy="4304949"/>
          </a:xfrm>
          <a:prstGeom prst="rect">
            <a:avLst/>
          </a:prstGeom>
        </p:spPr>
      </p:pic>
      <p:pic>
        <p:nvPicPr>
          <p:cNvPr id="39" name="Image 38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119" y="1795001"/>
            <a:ext cx="2520000" cy="3600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384" y="1790629"/>
            <a:ext cx="2520001" cy="2343099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919" y="1519868"/>
            <a:ext cx="2709995" cy="4304949"/>
          </a:xfrm>
          <a:prstGeom prst="rect">
            <a:avLst/>
          </a:prstGeom>
        </p:spPr>
      </p:pic>
      <p:pic>
        <p:nvPicPr>
          <p:cNvPr id="10" name="Image 9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444" y="1801793"/>
            <a:ext cx="2520000" cy="36000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198" y="1512979"/>
            <a:ext cx="2710404" cy="4305600"/>
          </a:xfrm>
          <a:prstGeom prst="rect">
            <a:avLst/>
          </a:prstGeom>
        </p:spPr>
      </p:pic>
      <p:pic>
        <p:nvPicPr>
          <p:cNvPr id="33" name="Image 32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090" y="1790629"/>
            <a:ext cx="2520000" cy="3600000"/>
          </a:xfrm>
          <a:prstGeom prst="rect">
            <a:avLst/>
          </a:prstGeom>
        </p:spPr>
      </p:pic>
      <p:sp>
        <p:nvSpPr>
          <p:cNvPr id="57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9023460" y="1513630"/>
            <a:ext cx="2709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About (A Propos)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04" y="1512979"/>
            <a:ext cx="2709995" cy="4304949"/>
          </a:xfrm>
          <a:prstGeom prst="rect">
            <a:avLst/>
          </a:prstGeom>
        </p:spPr>
      </p:pic>
      <p:sp>
        <p:nvSpPr>
          <p:cNvPr id="72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1473200" y="130669"/>
            <a:ext cx="9387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err="1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Kasa</a:t>
            </a:r>
            <a:r>
              <a:rPr lang="fr-FR" sz="48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 – </a:t>
            </a:r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Composant </a:t>
            </a:r>
            <a:r>
              <a:rPr lang="fr-FR" sz="3600" b="1" dirty="0" err="1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Dropdown</a:t>
            </a:r>
            <a:endParaRPr lang="fr-FR" sz="36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54801" y="5864472"/>
            <a:ext cx="1028610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importe les données du fichier et on utilise ensuite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map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() pour créer les listes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déroulantes (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dropdowns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).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composant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About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transmet les 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props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« 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dropdownWidth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,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dropdownHeight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,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title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,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content »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au composant 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Dropdown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afin que la liste déroulante puisse s'afficher correctement dans la page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« A Propos ».</a:t>
            </a:r>
          </a:p>
          <a:p>
            <a:endParaRPr lang="fr-FR" sz="7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La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liste déroulante est ouverte/fermée en basculant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« state »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au clic.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902" y="340530"/>
            <a:ext cx="1026330" cy="34412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 bwMode="auto">
          <a:xfrm>
            <a:off x="3511098" y="3094476"/>
            <a:ext cx="2494799" cy="348074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 bwMode="auto">
          <a:xfrm>
            <a:off x="3511098" y="2027820"/>
            <a:ext cx="2494800" cy="696691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3511097" y="2009064"/>
            <a:ext cx="249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FFC000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Bannière</a:t>
            </a:r>
            <a:endParaRPr lang="fr-FR" sz="1200" dirty="0">
              <a:solidFill>
                <a:srgbClr val="FFC000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40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3511098" y="3064420"/>
            <a:ext cx="2503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rgbClr val="00B050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Dropdown</a:t>
            </a:r>
            <a:endParaRPr lang="fr-FR" sz="1200" dirty="0">
              <a:solidFill>
                <a:srgbClr val="00B050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54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3426515" y="1528007"/>
            <a:ext cx="2702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 Propos « /about »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52" name="Image 51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01" y="1805006"/>
            <a:ext cx="2520000" cy="3600000"/>
          </a:xfrm>
          <a:prstGeom prst="rect">
            <a:avLst/>
          </a:prstGeom>
        </p:spPr>
      </p:pic>
      <p:pic>
        <p:nvPicPr>
          <p:cNvPr id="53" name="Image 52"/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55" y="2007216"/>
            <a:ext cx="2520000" cy="2700000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 bwMode="auto">
          <a:xfrm>
            <a:off x="667601" y="1929599"/>
            <a:ext cx="2518354" cy="2998088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59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54802" y="4685999"/>
            <a:ext cx="2532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FFC000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Banner</a:t>
            </a:r>
            <a:endParaRPr lang="fr-FR" sz="1200" dirty="0">
              <a:solidFill>
                <a:srgbClr val="FFC000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4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288995" y="5124794"/>
            <a:ext cx="2519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00B050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Dropdown</a:t>
            </a:r>
            <a:endParaRPr lang="fr-FR" sz="1200" dirty="0">
              <a:solidFill>
                <a:srgbClr val="00B050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6306530" y="1805006"/>
            <a:ext cx="2512198" cy="3599999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cxnSp>
        <p:nvCxnSpPr>
          <p:cNvPr id="66" name="Connecteur droit avec flèche 65"/>
          <p:cNvCxnSpPr/>
          <p:nvPr/>
        </p:nvCxnSpPr>
        <p:spPr>
          <a:xfrm>
            <a:off x="3174182" y="2286063"/>
            <a:ext cx="33691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endCxn id="28" idx="3"/>
          </p:cNvCxnSpPr>
          <p:nvPr/>
        </p:nvCxnSpPr>
        <p:spPr>
          <a:xfrm flipH="1">
            <a:off x="6005897" y="3268513"/>
            <a:ext cx="283099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 bwMode="auto">
          <a:xfrm>
            <a:off x="9110384" y="2422769"/>
            <a:ext cx="2537808" cy="1690728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 bwMode="auto">
          <a:xfrm>
            <a:off x="9668691" y="3054332"/>
            <a:ext cx="1858373" cy="100394"/>
          </a:xfrm>
          <a:prstGeom prst="rect">
            <a:avLst/>
          </a:prstGeom>
          <a:noFill/>
          <a:ln w="12700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 bwMode="auto">
          <a:xfrm>
            <a:off x="9562011" y="3302727"/>
            <a:ext cx="2038942" cy="396556"/>
          </a:xfrm>
          <a:prstGeom prst="rect">
            <a:avLst/>
          </a:prstGeom>
          <a:noFill/>
          <a:ln w="12700">
            <a:solidFill>
              <a:srgbClr val="00B05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70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9466576" y="3640574"/>
            <a:ext cx="2128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>
                <a:solidFill>
                  <a:srgbClr val="00B050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map()</a:t>
            </a:r>
            <a:endParaRPr lang="fr-FR" sz="1200" dirty="0">
              <a:solidFill>
                <a:srgbClr val="00B050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873949" y="4685999"/>
            <a:ext cx="1850065" cy="189029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2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873949" y="4824498"/>
            <a:ext cx="1850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>
                <a:solidFill>
                  <a:srgbClr val="00B050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map()</a:t>
            </a:r>
            <a:endParaRPr lang="fr-FR" sz="1200" dirty="0">
              <a:solidFill>
                <a:srgbClr val="00B050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8899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194" y="1513630"/>
            <a:ext cx="2709995" cy="4304949"/>
          </a:xfrm>
          <a:prstGeom prst="rect">
            <a:avLst/>
          </a:prstGeom>
        </p:spPr>
      </p:pic>
      <p:pic>
        <p:nvPicPr>
          <p:cNvPr id="15" name="Image 14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538" y="1804710"/>
            <a:ext cx="2520000" cy="3600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04" y="1512979"/>
            <a:ext cx="2709995" cy="4304949"/>
          </a:xfrm>
          <a:prstGeom prst="rect">
            <a:avLst/>
          </a:prstGeom>
        </p:spPr>
      </p:pic>
      <p:pic>
        <p:nvPicPr>
          <p:cNvPr id="2" name="Image 1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79" y="1840574"/>
            <a:ext cx="2520000" cy="36000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198" y="1512979"/>
            <a:ext cx="2710404" cy="4305600"/>
          </a:xfrm>
          <a:prstGeom prst="rect">
            <a:avLst/>
          </a:prstGeom>
        </p:spPr>
      </p:pic>
      <p:pic>
        <p:nvPicPr>
          <p:cNvPr id="31" name="Image 30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239" y="1809172"/>
            <a:ext cx="2520000" cy="3600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919" y="1519868"/>
            <a:ext cx="2709995" cy="4304949"/>
          </a:xfrm>
          <a:prstGeom prst="rect">
            <a:avLst/>
          </a:prstGeom>
        </p:spPr>
      </p:pic>
      <p:sp>
        <p:nvSpPr>
          <p:cNvPr id="57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9023460" y="1513630"/>
            <a:ext cx="2709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Accomodation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(Logement)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72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1434747" y="144735"/>
            <a:ext cx="9387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err="1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Kasa</a:t>
            </a:r>
            <a:r>
              <a:rPr lang="fr-FR" sz="48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 – </a:t>
            </a:r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Composant </a:t>
            </a:r>
            <a:r>
              <a:rPr lang="fr-FR" sz="3600" b="1" dirty="0" err="1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Carousel</a:t>
            </a:r>
            <a:endParaRPr lang="fr-FR" sz="36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54801" y="5864472"/>
            <a:ext cx="10286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obtient les données que l'on veut en récupérant l'id de l'URL à l'aide de this.props.match.params.id. On place ces données dans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« state » que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l'on passe comme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props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aux autres composants. </a:t>
            </a: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Carousel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: Dans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« state »,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met l'indice initial à 0 pour la première photo. Lorsque l'on clique sur la flèche correspondante, on augmente/diminue la valeur retenue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dans « state » et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affiche l'image suivante/précédente. (si c'est la dernière photo :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mettre »state » à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0, si c'est la première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photo: mettre  « state » à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la dernière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photo)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902" y="340530"/>
            <a:ext cx="1026330" cy="34412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 bwMode="auto">
          <a:xfrm>
            <a:off x="3523025" y="3580759"/>
            <a:ext cx="846457" cy="20499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 bwMode="auto">
          <a:xfrm>
            <a:off x="3523025" y="2027820"/>
            <a:ext cx="2494800" cy="1319537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3511097" y="2009064"/>
            <a:ext cx="249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FFC000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Carrousel</a:t>
            </a:r>
            <a:endParaRPr lang="fr-FR" sz="1200" dirty="0">
              <a:solidFill>
                <a:srgbClr val="FFC000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40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4228696" y="3470833"/>
            <a:ext cx="866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50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Tags</a:t>
            </a:r>
            <a:endParaRPr lang="fr-FR" sz="1200" dirty="0">
              <a:solidFill>
                <a:srgbClr val="00B050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54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3426515" y="1528007"/>
            <a:ext cx="2702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Logements « /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accomodation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/:id »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680671" y="2345635"/>
            <a:ext cx="2503392" cy="3094938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59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90404" y="5151158"/>
            <a:ext cx="25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FFC000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</a:t>
            </a:r>
            <a:r>
              <a:rPr lang="fr-FR" sz="1200" dirty="0" err="1" smtClean="0">
                <a:solidFill>
                  <a:srgbClr val="FFC000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Carousel</a:t>
            </a:r>
            <a:endParaRPr lang="fr-FR" sz="1200" dirty="0">
              <a:solidFill>
                <a:srgbClr val="FFC000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4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288995" y="5124794"/>
            <a:ext cx="2519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00B050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Tags</a:t>
            </a:r>
            <a:endParaRPr lang="fr-FR" sz="1200" dirty="0">
              <a:solidFill>
                <a:srgbClr val="00B050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6306530" y="2286063"/>
            <a:ext cx="2512198" cy="311894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cxnSp>
        <p:nvCxnSpPr>
          <p:cNvPr id="66" name="Connecteur droit avec flèche 65"/>
          <p:cNvCxnSpPr/>
          <p:nvPr/>
        </p:nvCxnSpPr>
        <p:spPr>
          <a:xfrm>
            <a:off x="3184063" y="2671702"/>
            <a:ext cx="327035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endCxn id="28" idx="3"/>
          </p:cNvCxnSpPr>
          <p:nvPr/>
        </p:nvCxnSpPr>
        <p:spPr>
          <a:xfrm flipH="1">
            <a:off x="4369482" y="3683255"/>
            <a:ext cx="194400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 bwMode="auto">
          <a:xfrm>
            <a:off x="9110384" y="1804710"/>
            <a:ext cx="2537808" cy="1758105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 bwMode="auto">
          <a:xfrm>
            <a:off x="9466576" y="4195401"/>
            <a:ext cx="634982" cy="104029"/>
          </a:xfrm>
          <a:prstGeom prst="rect">
            <a:avLst/>
          </a:prstGeom>
          <a:noFill/>
          <a:ln w="12700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 bwMode="auto">
          <a:xfrm>
            <a:off x="9608696" y="4606078"/>
            <a:ext cx="429370" cy="107934"/>
          </a:xfrm>
          <a:prstGeom prst="rect">
            <a:avLst/>
          </a:prstGeom>
          <a:noFill/>
          <a:ln w="12700">
            <a:solidFill>
              <a:srgbClr val="00B05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70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9126538" y="2618252"/>
            <a:ext cx="251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>
                <a:solidFill>
                  <a:srgbClr val="FFFF00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This.props.match.params.id</a:t>
            </a:r>
            <a:endParaRPr lang="fr-FR" sz="1200" dirty="0">
              <a:solidFill>
                <a:srgbClr val="FFFF00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22101" y="2667410"/>
            <a:ext cx="592429" cy="204580"/>
          </a:xfrm>
          <a:prstGeom prst="rect">
            <a:avLst/>
          </a:prstGeom>
          <a:noFill/>
          <a:ln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87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846" y="1512979"/>
            <a:ext cx="2709995" cy="4304949"/>
          </a:xfrm>
          <a:prstGeom prst="rect">
            <a:avLst/>
          </a:prstGeom>
        </p:spPr>
      </p:pic>
      <p:pic>
        <p:nvPicPr>
          <p:cNvPr id="33" name="Image 32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751" y="2048138"/>
            <a:ext cx="2520000" cy="337944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04" y="1512979"/>
            <a:ext cx="2709995" cy="4304949"/>
          </a:xfrm>
          <a:prstGeom prst="rect">
            <a:avLst/>
          </a:prstGeom>
        </p:spPr>
      </p:pic>
      <p:pic>
        <p:nvPicPr>
          <p:cNvPr id="11" name="Image 10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01" y="1790629"/>
            <a:ext cx="2520000" cy="3629810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194" y="1513630"/>
            <a:ext cx="2709995" cy="4304949"/>
          </a:xfrm>
          <a:prstGeom prst="rect">
            <a:avLst/>
          </a:prstGeom>
        </p:spPr>
      </p:pic>
      <p:pic>
        <p:nvPicPr>
          <p:cNvPr id="15" name="Image 14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109" y="1805006"/>
            <a:ext cx="2520000" cy="362981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198" y="1512979"/>
            <a:ext cx="2710404" cy="4305600"/>
          </a:xfrm>
          <a:prstGeom prst="rect">
            <a:avLst/>
          </a:prstGeom>
        </p:spPr>
      </p:pic>
      <p:pic>
        <p:nvPicPr>
          <p:cNvPr id="31" name="Image 30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239" y="1827583"/>
            <a:ext cx="2520000" cy="3600000"/>
          </a:xfrm>
          <a:prstGeom prst="rect">
            <a:avLst/>
          </a:prstGeom>
        </p:spPr>
      </p:pic>
      <p:sp>
        <p:nvSpPr>
          <p:cNvPr id="57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9023460" y="1513630"/>
            <a:ext cx="2709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Accomodation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(Logement)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72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1434747" y="144735"/>
            <a:ext cx="9387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err="1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Kasa</a:t>
            </a:r>
            <a:r>
              <a:rPr lang="fr-FR" sz="48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 – </a:t>
            </a:r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Composant Tags, Hôte et Ratings</a:t>
            </a:r>
            <a:endParaRPr lang="fr-FR" sz="36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54801" y="5864472"/>
            <a:ext cx="10286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composant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Accomodation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envoie les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props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:</a:t>
            </a: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« 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hostData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=host »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(string) au composant Host pour afficher la photo et le nom de l'hôte.</a:t>
            </a: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« 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tagData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=tags »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(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array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) au composant Tags et on utilise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map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() pour afficher les tags.</a:t>
            </a: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« 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ratingNumber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=rating »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(chaîne de 1 à 5) au composant Ratings et on utilise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map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() pour afficher le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« star » rating.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« 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title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=description (string), content=description »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(string) et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« 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title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=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equipment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fr-FR" sz="120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(string),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content=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equipment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(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array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) pour créer les deux listes déroulantes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...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902" y="340530"/>
            <a:ext cx="1026330" cy="34412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 bwMode="auto">
          <a:xfrm>
            <a:off x="5159440" y="3390826"/>
            <a:ext cx="846457" cy="226340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 bwMode="auto">
          <a:xfrm>
            <a:off x="3502330" y="3609333"/>
            <a:ext cx="890917" cy="195260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3502330" y="3568323"/>
            <a:ext cx="2170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FFC000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Tags</a:t>
            </a:r>
            <a:endParaRPr lang="fr-FR" sz="1200" dirty="0">
              <a:solidFill>
                <a:srgbClr val="FFC000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40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4496433" y="3408475"/>
            <a:ext cx="866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50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Hôte</a:t>
            </a:r>
            <a:endParaRPr lang="fr-FR" sz="1200" dirty="0">
              <a:solidFill>
                <a:srgbClr val="00B050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54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3426515" y="1528007"/>
            <a:ext cx="2702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Logements « /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accomodation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/:id »</a:t>
            </a:r>
          </a:p>
        </p:txBody>
      </p:sp>
      <p:cxnSp>
        <p:nvCxnSpPr>
          <p:cNvPr id="66" name="Connecteur droit avec flèche 65"/>
          <p:cNvCxnSpPr/>
          <p:nvPr/>
        </p:nvCxnSpPr>
        <p:spPr>
          <a:xfrm>
            <a:off x="3180171" y="3704791"/>
            <a:ext cx="3240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H="1">
            <a:off x="5999766" y="3513449"/>
            <a:ext cx="29925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 bwMode="auto">
          <a:xfrm>
            <a:off x="9118970" y="2027820"/>
            <a:ext cx="2520000" cy="1581513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 bwMode="auto">
          <a:xfrm>
            <a:off x="9594574" y="4671513"/>
            <a:ext cx="550912" cy="46062"/>
          </a:xfrm>
          <a:prstGeom prst="rect">
            <a:avLst/>
          </a:prstGeom>
          <a:noFill/>
          <a:ln w="12700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 bwMode="auto">
          <a:xfrm>
            <a:off x="9594574" y="4497366"/>
            <a:ext cx="550912" cy="54696"/>
          </a:xfrm>
          <a:prstGeom prst="rect">
            <a:avLst/>
          </a:prstGeom>
          <a:noFill/>
          <a:ln w="12700">
            <a:solidFill>
              <a:srgbClr val="00B05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70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9126538" y="2618252"/>
            <a:ext cx="251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>
                <a:solidFill>
                  <a:srgbClr val="FFFF00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This.props.match.params.id</a:t>
            </a:r>
            <a:endParaRPr lang="fr-FR" sz="1200" dirty="0">
              <a:solidFill>
                <a:srgbClr val="FFFF00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069" y="1823508"/>
            <a:ext cx="2520000" cy="171027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74" y="2027820"/>
            <a:ext cx="2505355" cy="2046684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 bwMode="auto">
          <a:xfrm>
            <a:off x="667600" y="1922201"/>
            <a:ext cx="2520000" cy="2113179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59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90403" y="3665453"/>
            <a:ext cx="25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FFC000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Tags</a:t>
            </a:r>
            <a:endParaRPr lang="fr-FR" sz="1200" dirty="0">
              <a:solidFill>
                <a:srgbClr val="FFC000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4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300399" y="3411515"/>
            <a:ext cx="2512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00B050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Hôte</a:t>
            </a:r>
            <a:endParaRPr lang="fr-FR" sz="1200" dirty="0">
              <a:solidFill>
                <a:srgbClr val="00B050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6312217" y="2236338"/>
            <a:ext cx="2520000" cy="146032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687" y="3745911"/>
            <a:ext cx="2520000" cy="152558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auto">
          <a:xfrm>
            <a:off x="6312217" y="3735430"/>
            <a:ext cx="2520000" cy="169215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6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305815" y="5147489"/>
            <a:ext cx="2522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Ratings</a:t>
            </a:r>
            <a:endParaRPr lang="fr-FR" sz="1200" dirty="0">
              <a:solidFill>
                <a:srgbClr val="FF0000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9594574" y="4723715"/>
            <a:ext cx="550912" cy="46062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 bwMode="auto">
          <a:xfrm>
            <a:off x="5395383" y="3648784"/>
            <a:ext cx="625527" cy="1317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cxnSp>
        <p:nvCxnSpPr>
          <p:cNvPr id="42" name="Connecteur droit avec flèche 41"/>
          <p:cNvCxnSpPr/>
          <p:nvPr/>
        </p:nvCxnSpPr>
        <p:spPr>
          <a:xfrm flipH="1" flipV="1">
            <a:off x="6014779" y="3750598"/>
            <a:ext cx="287704" cy="25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 bwMode="auto">
          <a:xfrm>
            <a:off x="1362075" y="3302000"/>
            <a:ext cx="1720850" cy="307333"/>
          </a:xfrm>
          <a:prstGeom prst="rect">
            <a:avLst/>
          </a:prstGeom>
          <a:noFill/>
          <a:ln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 bwMode="auto">
          <a:xfrm>
            <a:off x="6689725" y="4671513"/>
            <a:ext cx="2079625" cy="32593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43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689725" y="4945842"/>
            <a:ext cx="2087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>
                <a:solidFill>
                  <a:srgbClr val="FF0000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map()</a:t>
            </a:r>
            <a:endParaRPr lang="fr-FR" sz="1200" dirty="0">
              <a:solidFill>
                <a:srgbClr val="FF0000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44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354007" y="3553939"/>
            <a:ext cx="1722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>
                <a:solidFill>
                  <a:srgbClr val="FFC000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map()</a:t>
            </a:r>
            <a:endParaRPr lang="fr-FR" sz="1200" dirty="0">
              <a:solidFill>
                <a:srgbClr val="FFC000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5172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TIFY - Cobalt  - Light">
      <a:dk1>
        <a:srgbClr val="341933"/>
      </a:dk1>
      <a:lt1>
        <a:srgbClr val="FFFFFF"/>
      </a:lt1>
      <a:dk2>
        <a:srgbClr val="562855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wrap="none" anchor="ctr"/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12638</TotalTime>
  <Words>887</Words>
  <Application>Microsoft Office PowerPoint</Application>
  <PresentationFormat>Grand écran</PresentationFormat>
  <Paragraphs>180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30" baseType="lpstr">
      <vt:lpstr>Abhaya Libre</vt:lpstr>
      <vt:lpstr>Abhaya Libre ExtraBold</vt:lpstr>
      <vt:lpstr>Abhaya Libre SemiBold</vt:lpstr>
      <vt:lpstr>Arial</vt:lpstr>
      <vt:lpstr>Arima Madurai Semi</vt:lpstr>
      <vt:lpstr>Calibri</vt:lpstr>
      <vt:lpstr>Calibri Light</vt:lpstr>
      <vt:lpstr>Lato Light</vt:lpstr>
      <vt:lpstr>Lato Medium</vt:lpstr>
      <vt:lpstr>Mukta Medium</vt:lpstr>
      <vt:lpstr>Nunito Bold</vt:lpstr>
      <vt:lpstr>Roboto Regular</vt:lpstr>
      <vt:lpstr>Times New Roman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Sparkey</cp:lastModifiedBy>
  <cp:revision>2547</cp:revision>
  <dcterms:created xsi:type="dcterms:W3CDTF">2018-12-21T22:04:22Z</dcterms:created>
  <dcterms:modified xsi:type="dcterms:W3CDTF">2021-11-01T15:23:35Z</dcterms:modified>
</cp:coreProperties>
</file>