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559C-BC8E-433F-A4E6-A07C9F72099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69B1-158C-4B9A-8A87-C889B3068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1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5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690942"/>
            <a:ext cx="1800000" cy="126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For each recipe, is the word in the title or the description</a:t>
            </a:r>
            <a:endParaRPr lang="fr-FR" sz="1050" dirty="0"/>
          </a:p>
        </p:txBody>
      </p:sp>
      <p:sp>
        <p:nvSpPr>
          <p:cNvPr id="5" name="Losange 4"/>
          <p:cNvSpPr/>
          <p:nvPr/>
        </p:nvSpPr>
        <p:spPr>
          <a:xfrm>
            <a:off x="7510220" y="3679724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the user chosen</a:t>
            </a:r>
          </a:p>
          <a:p>
            <a:pPr algn="ctr"/>
            <a:r>
              <a:rPr lang="en-GB" sz="1100" dirty="0" smtClean="0"/>
              <a:t>Ingredient(s</a:t>
            </a:r>
            <a:r>
              <a:rPr lang="en-GB" sz="1100" dirty="0"/>
              <a:t>), Appliance(s) or Utensil(s</a:t>
            </a:r>
            <a:r>
              <a:rPr lang="en-GB" sz="1100" dirty="0" smtClean="0"/>
              <a:t>) already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28649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05353" y="531632"/>
            <a:ext cx="4848" cy="15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1406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 flipH="1">
            <a:off x="8587257" y="5479724"/>
            <a:ext cx="2963" cy="32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59719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875" y="284781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12559" y="45857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84434" y="544346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06110" y="3679724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</a:t>
            </a:r>
            <a:r>
              <a:rPr lang="en-GB" sz="1100" dirty="0"/>
              <a:t>the user chosen</a:t>
            </a:r>
          </a:p>
          <a:p>
            <a:pPr algn="ctr"/>
            <a:r>
              <a:rPr lang="en-GB" sz="1100" dirty="0"/>
              <a:t>Ingredient(s), Appliance(s) or Utensil(s) </a:t>
            </a:r>
            <a:r>
              <a:rPr lang="en-GB" sz="1100" dirty="0" smtClean="0"/>
              <a:t>already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586110" y="5479724"/>
            <a:ext cx="1" cy="3203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6111" y="55055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01861" y="4579724"/>
            <a:ext cx="508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30800"/>
            <a:ext cx="2824" cy="7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2339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2210" y="4128648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068210" y="4579724"/>
            <a:ext cx="43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30799"/>
            <a:ext cx="3986" cy="76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52662"/>
            <a:ext cx="2114480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23797" y="6457002"/>
            <a:ext cx="211871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24371" y="6457002"/>
            <a:ext cx="212012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38" name="Losange 37"/>
          <p:cNvSpPr/>
          <p:nvPr/>
        </p:nvSpPr>
        <p:spPr>
          <a:xfrm>
            <a:off x="5205353" y="2208831"/>
            <a:ext cx="1800000" cy="12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Ingredients</a:t>
            </a:r>
            <a:endParaRPr lang="en-GB" sz="1100" dirty="0" smtClean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>
            <a:off x="6105353" y="1950942"/>
            <a:ext cx="0" cy="25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05353" y="2838831"/>
            <a:ext cx="689941" cy="7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842525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2209" y="461043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11365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 Algorithm 1:</a:t>
            </a:r>
          </a:p>
          <a:p>
            <a:r>
              <a:rPr lang="en-GB" dirty="0" smtClean="0"/>
              <a:t>Implementation using either </a:t>
            </a:r>
            <a:r>
              <a:rPr lang="en-GB" dirty="0" err="1" smtClean="0"/>
              <a:t>ForEach</a:t>
            </a:r>
            <a:r>
              <a:rPr lang="en-GB" dirty="0" smtClean="0"/>
              <a:t> or classic For Loop.</a:t>
            </a:r>
            <a:endParaRPr lang="fr-FR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695294" y="2400561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the corresponding recipe into the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05353" y="1320942"/>
            <a:ext cx="1579081" cy="10796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>
            <a:off x="8584434" y="3292747"/>
            <a:ext cx="5786" cy="386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4635" y="1331163"/>
            <a:ext cx="2254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2696971" y="2392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38" idx="1"/>
            <a:endCxn id="96" idx="3"/>
          </p:cNvCxnSpPr>
          <p:nvPr/>
        </p:nvCxnSpPr>
        <p:spPr>
          <a:xfrm flipH="1">
            <a:off x="4475251" y="2838831"/>
            <a:ext cx="73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6" idx="2"/>
            <a:endCxn id="70" idx="0"/>
          </p:cNvCxnSpPr>
          <p:nvPr/>
        </p:nvCxnSpPr>
        <p:spPr>
          <a:xfrm flipH="1">
            <a:off x="3586110" y="3284924"/>
            <a:ext cx="1" cy="39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6" idx="1"/>
            <a:endCxn id="61" idx="3"/>
          </p:cNvCxnSpPr>
          <p:nvPr/>
        </p:nvCxnSpPr>
        <p:spPr>
          <a:xfrm rot="10800000" flipV="1">
            <a:off x="4643351" y="4579725"/>
            <a:ext cx="522510" cy="154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1127836"/>
            <a:ext cx="2124000" cy="1512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</a:t>
            </a:r>
            <a:r>
              <a:rPr lang="en-GB" sz="1100" dirty="0" smtClean="0"/>
              <a:t>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41980" y="3284722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414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user input word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1980" y="5084722"/>
            <a:ext cx="5263" cy="39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32871" y="161947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43896" y="3925078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21980" y="49971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51795" y="3284722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626097" y="5084722"/>
            <a:ext cx="5698" cy="39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26097" y="503083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0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24741" y="1619471"/>
            <a:ext cx="54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4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Search: Algorithm 2:</a:t>
            </a:r>
          </a:p>
          <a:p>
            <a:r>
              <a:rPr lang="en-GB" dirty="0" smtClean="0"/>
              <a:t>Implementation using higher order functions.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25885" y="1450377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28971" y="1307663"/>
            <a:ext cx="1875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2747730" y="14330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en angle 8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1"/>
            <a:endCxn id="52" idx="3"/>
          </p:cNvCxnSpPr>
          <p:nvPr/>
        </p:nvCxnSpPr>
        <p:spPr>
          <a:xfrm flipH="1" flipV="1">
            <a:off x="4526010" y="1879109"/>
            <a:ext cx="545787" cy="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2" idx="2"/>
            <a:endCxn id="70" idx="0"/>
          </p:cNvCxnSpPr>
          <p:nvPr/>
        </p:nvCxnSpPr>
        <p:spPr>
          <a:xfrm flipH="1">
            <a:off x="3631795" y="2325202"/>
            <a:ext cx="5075" cy="95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  <a:endCxn id="141" idx="1"/>
          </p:cNvCxnSpPr>
          <p:nvPr/>
        </p:nvCxnSpPr>
        <p:spPr>
          <a:xfrm>
            <a:off x="7195797" y="1883836"/>
            <a:ext cx="530088" cy="12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1" idx="2"/>
            <a:endCxn id="5" idx="0"/>
          </p:cNvCxnSpPr>
          <p:nvPr/>
        </p:nvCxnSpPr>
        <p:spPr>
          <a:xfrm>
            <a:off x="8615025" y="2342563"/>
            <a:ext cx="6955" cy="942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64478" y="270396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NO RECIPES ERROR MESSAGE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</a:t>
            </a:r>
            <a:r>
              <a:rPr lang="fr-FR" sz="1050" dirty="0" smtClean="0"/>
              <a:t>sortedrecipesLeftArray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recipes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746412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7719608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37935" y="390809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58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Advanced Search (By Tag):</a:t>
            </a:r>
          </a:p>
          <a:p>
            <a:r>
              <a:rPr lang="en-GB" dirty="0" smtClean="0"/>
              <a:t>Ingredients, appliances or utensils.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913706"/>
            <a:ext cx="2124000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64722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904722"/>
            <a:ext cx="2823" cy="57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852547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  <a:p>
            <a:pPr algn="ctr"/>
            <a:r>
              <a:rPr lang="en-GB" sz="1100" dirty="0" smtClean="0"/>
              <a:t>(display/hide recipes in DOM)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5093" y="3464722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5157" y="4904722"/>
            <a:ext cx="940" cy="57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5797" y="1633706"/>
            <a:ext cx="1428623" cy="1831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6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</a:t>
            </a:r>
            <a:r>
              <a:rPr lang="en-GB" sz="1100" dirty="0" err="1" smtClean="0"/>
              <a:t>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recipe into</a:t>
            </a:r>
            <a:r>
              <a:rPr lang="fr-FR" sz="1100" dirty="0" smtClean="0"/>
              <a:t> 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931393" y="1644192"/>
            <a:ext cx="2125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66994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28970" y="101602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28970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cxnSp>
        <p:nvCxnSpPr>
          <p:cNvPr id="7" name="Connecteur droit avec flèche 6"/>
          <p:cNvCxnSpPr>
            <a:stCxn id="44" idx="2"/>
            <a:endCxn id="43" idx="0"/>
          </p:cNvCxnSpPr>
          <p:nvPr/>
        </p:nvCxnSpPr>
        <p:spPr>
          <a:xfrm>
            <a:off x="1189638" y="713385"/>
            <a:ext cx="0" cy="30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3" idx="2"/>
            <a:endCxn id="40" idx="0"/>
          </p:cNvCxnSpPr>
          <p:nvPr/>
        </p:nvCxnSpPr>
        <p:spPr>
          <a:xfrm flipH="1">
            <a:off x="1189034" y="1596994"/>
            <a:ext cx="60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0" idx="2"/>
            <a:endCxn id="119" idx="0"/>
          </p:cNvCxnSpPr>
          <p:nvPr/>
        </p:nvCxnSpPr>
        <p:spPr>
          <a:xfrm flipH="1">
            <a:off x="1186210" y="3266380"/>
            <a:ext cx="2824" cy="3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186209" y="327135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40" idx="3"/>
            <a:endCxn id="6" idx="0"/>
          </p:cNvCxnSpPr>
          <p:nvPr/>
        </p:nvCxnSpPr>
        <p:spPr>
          <a:xfrm>
            <a:off x="2249097" y="2566687"/>
            <a:ext cx="3874750" cy="107803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238408" y="256378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9931394" y="901251"/>
            <a:ext cx="219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complete</a:t>
            </a:r>
            <a:r>
              <a:rPr lang="fr-FR" dirty="0" smtClean="0"/>
              <a:t> model </a:t>
            </a:r>
            <a:r>
              <a:rPr lang="fr-FR" sz="1400" dirty="0" smtClean="0"/>
              <a:t>(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2)</a:t>
            </a:r>
            <a:endParaRPr lang="fr-FR" sz="14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736156" y="1195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If 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1"/>
            <a:endCxn id="56" idx="3"/>
          </p:cNvCxnSpPr>
          <p:nvPr/>
        </p:nvCxnSpPr>
        <p:spPr>
          <a:xfrm flipH="1">
            <a:off x="4514436" y="1633706"/>
            <a:ext cx="557361" cy="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6" idx="2"/>
            <a:endCxn id="70" idx="0"/>
          </p:cNvCxnSpPr>
          <p:nvPr/>
        </p:nvCxnSpPr>
        <p:spPr>
          <a:xfrm flipH="1">
            <a:off x="3625157" y="2087924"/>
            <a:ext cx="139" cy="137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94586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205353" y="696729"/>
            <a:ext cx="1809697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Pour chaque recette, le mot figure-t-il dans le titre ou la description ?</a:t>
            </a:r>
          </a:p>
        </p:txBody>
      </p:sp>
      <p:sp>
        <p:nvSpPr>
          <p:cNvPr id="5" name="Losange 4"/>
          <p:cNvSpPr/>
          <p:nvPr/>
        </p:nvSpPr>
        <p:spPr>
          <a:xfrm>
            <a:off x="7527193" y="3941969"/>
            <a:ext cx="2120127" cy="140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Tags(s)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18651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20058"/>
            <a:ext cx="1" cy="17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1" y="436420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60327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</a:t>
            </a:r>
            <a:r>
              <a:rPr lang="fr-FR" sz="1000"/>
              <a:t>mot </a:t>
            </a:r>
            <a:r>
              <a:rPr lang="fr-FR" sz="100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7257" y="5345969"/>
            <a:ext cx="0" cy="25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35464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59153" y="2575762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2602" y="4364205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60327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8592894" y="5321933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à la recherche principale et </a:t>
            </a:r>
            <a:r>
              <a:rPr lang="fr-FR" sz="1000" smtClean="0"/>
              <a:t>aux tags</a:t>
            </a:r>
            <a:endParaRPr lang="fr-FR" sz="1000" dirty="0" smtClean="0"/>
          </a:p>
        </p:txBody>
      </p:sp>
      <p:sp>
        <p:nvSpPr>
          <p:cNvPr id="70" name="Losange 69"/>
          <p:cNvSpPr/>
          <p:nvPr/>
        </p:nvSpPr>
        <p:spPr>
          <a:xfrm>
            <a:off x="2535232" y="3926808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Tags(s</a:t>
            </a:r>
            <a:r>
              <a:rPr lang="fr-FR" sz="1000" dirty="0"/>
              <a:t>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366808"/>
            <a:ext cx="9185" cy="2364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0726" y="5322107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637593"/>
            <a:ext cx="525332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088668"/>
            <a:ext cx="2824" cy="5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6984273" y="1119154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18705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39723" y="418989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75723" y="4640973"/>
            <a:ext cx="459509" cy="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60327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092048"/>
            <a:ext cx="11499" cy="5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263413"/>
            <a:ext cx="2114480" cy="2993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260241"/>
            <a:ext cx="2092980" cy="3024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260242"/>
            <a:ext cx="2099110" cy="302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199308"/>
            <a:ext cx="1809698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Pour chaque recette, est-ce que le mot se trouve dans les Ingrédients ?</a:t>
            </a:r>
            <a:endParaRPr lang="fr-FR" sz="1000" dirty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2064729"/>
            <a:ext cx="1" cy="13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1946" y="1958128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15050" y="2883308"/>
            <a:ext cx="69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966668" y="2570092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9723" y="4669233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66923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primaire </a:t>
            </a:r>
            <a:r>
              <a:rPr lang="fr-FR" sz="1400" dirty="0" smtClean="0"/>
              <a:t>: Algorithme </a:t>
            </a:r>
            <a:r>
              <a:rPr lang="fr-FR" sz="1400" dirty="0"/>
              <a:t>1 :</a:t>
            </a:r>
          </a:p>
          <a:p>
            <a:r>
              <a:rPr lang="fr-FR" sz="1400" dirty="0"/>
              <a:t>Implémentation utilisant des boucles </a:t>
            </a:r>
            <a:r>
              <a:rPr lang="fr-FR" sz="1400" dirty="0" smtClean="0"/>
              <a:t>imbriquées.</a:t>
            </a:r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ForEach</a:t>
            </a:r>
            <a:r>
              <a:rPr lang="fr-FR" sz="1400" dirty="0" smtClean="0"/>
              <a:t> </a:t>
            </a:r>
            <a:r>
              <a:rPr lang="fr-FR" sz="1400" dirty="0"/>
              <a:t>ou For Loop)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7705802" y="243721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Push » </a:t>
            </a:r>
            <a:r>
              <a:rPr lang="fr-FR" sz="1000" dirty="0"/>
              <a:t>la recette correspondante dans le tableau </a:t>
            </a:r>
            <a:r>
              <a:rPr lang="fr-FR" sz="1000" dirty="0" err="1" smtClean="0"/>
              <a:t>sortedrecipesLeftArray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80729"/>
            <a:ext cx="1579892" cy="1056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7257" y="3329401"/>
            <a:ext cx="7685" cy="61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8984" y="1342217"/>
            <a:ext cx="228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2707896" y="24335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Si aucune </a:t>
            </a:r>
            <a:r>
              <a:rPr lang="fr-FR" sz="1050" dirty="0"/>
              <a:t>recette ne correspond au mot d'entrée</a:t>
            </a: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38" idx="1"/>
            <a:endCxn id="76" idx="3"/>
          </p:cNvCxnSpPr>
          <p:nvPr/>
        </p:nvCxnSpPr>
        <p:spPr>
          <a:xfrm flipH="1" flipV="1">
            <a:off x="4486176" y="2879609"/>
            <a:ext cx="719176" cy="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76" idx="2"/>
            <a:endCxn id="70" idx="0"/>
          </p:cNvCxnSpPr>
          <p:nvPr/>
        </p:nvCxnSpPr>
        <p:spPr>
          <a:xfrm flipH="1">
            <a:off x="3595296" y="3325702"/>
            <a:ext cx="1740" cy="60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6" idx="1"/>
            <a:endCxn id="61" idx="3"/>
          </p:cNvCxnSpPr>
          <p:nvPr/>
        </p:nvCxnSpPr>
        <p:spPr>
          <a:xfrm rot="10800000" flipV="1">
            <a:off x="4643351" y="4637593"/>
            <a:ext cx="522510" cy="1291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71798" y="1284095"/>
            <a:ext cx="2120127" cy="154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57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</a:t>
            </a:r>
            <a:r>
              <a:rPr lang="fr-FR" sz="1000" dirty="0" smtClean="0"/>
              <a:t>saisi  </a:t>
            </a:r>
            <a:r>
              <a:rPr lang="fr-FR" sz="100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77297" y="1779746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50466" y="390994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7773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primaire </a:t>
            </a:r>
            <a:r>
              <a:rPr lang="fr-FR" sz="1400" dirty="0" smtClean="0"/>
              <a:t>: Algorithme </a:t>
            </a:r>
            <a:r>
              <a:rPr lang="fr-FR" sz="1400" dirty="0"/>
              <a:t>2 :</a:t>
            </a:r>
          </a:p>
          <a:p>
            <a:r>
              <a:rPr lang="fr-FR" sz="1400" dirty="0"/>
              <a:t>Implémentation utilisant des fonctions d'ordre </a:t>
            </a:r>
            <a:r>
              <a:rPr lang="fr-FR" sz="1400" dirty="0" smtClean="0"/>
              <a:t>supérieur.</a:t>
            </a:r>
            <a:endParaRPr lang="fr-FR" sz="14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46283" y="1609658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06297" y="1193870"/>
            <a:ext cx="2380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2728918" y="1612690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Si aucune </a:t>
            </a:r>
            <a:r>
              <a:rPr lang="fr-FR" sz="1050" dirty="0"/>
              <a:t>recette ne correspond au mot d'entrée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4" idx="1"/>
            <a:endCxn id="42" idx="3"/>
          </p:cNvCxnSpPr>
          <p:nvPr/>
        </p:nvCxnSpPr>
        <p:spPr>
          <a:xfrm flipH="1">
            <a:off x="4507198" y="2058095"/>
            <a:ext cx="564600" cy="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2" idx="2"/>
            <a:endCxn id="70" idx="0"/>
          </p:cNvCxnSpPr>
          <p:nvPr/>
        </p:nvCxnSpPr>
        <p:spPr>
          <a:xfrm>
            <a:off x="3618058" y="2504876"/>
            <a:ext cx="5216" cy="9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3"/>
            <a:endCxn id="141" idx="1"/>
          </p:cNvCxnSpPr>
          <p:nvPr/>
        </p:nvCxnSpPr>
        <p:spPr>
          <a:xfrm flipV="1">
            <a:off x="7191925" y="2055751"/>
            <a:ext cx="554358" cy="2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41" idx="2"/>
            <a:endCxn id="5" idx="0"/>
          </p:cNvCxnSpPr>
          <p:nvPr/>
        </p:nvCxnSpPr>
        <p:spPr>
          <a:xfrm flipH="1">
            <a:off x="8624420" y="2501844"/>
            <a:ext cx="11003" cy="98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RESTANTES.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82413" y="2703960"/>
            <a:ext cx="50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AFFICHER LES RECETTES</a:t>
            </a:r>
            <a:endParaRPr lang="en-GB" sz="10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 MESSAGE D'ERREUR "PAS DE RECETTES</a:t>
            </a:r>
            <a:r>
              <a:rPr lang="fr-FR" sz="1000" dirty="0" smtClean="0"/>
              <a:t>".</a:t>
            </a:r>
            <a:endParaRPr lang="fr-FR" sz="10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</a:t>
            </a:r>
            <a:r>
              <a:rPr lang="fr-FR" sz="1000" dirty="0" smtClean="0"/>
              <a:t>recettes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AFFICHER LES </a:t>
            </a:r>
            <a:r>
              <a:rPr lang="en-GB" sz="1000" dirty="0" smtClean="0"/>
              <a:t>RECETTES</a:t>
            </a:r>
            <a:endParaRPr lang="en-GB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sortedrecipesLeftArray 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&amp; tagListArray</a:t>
            </a:r>
            <a:endParaRPr lang="fr-FR" sz="10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582064" y="6262043"/>
            <a:ext cx="2111656" cy="3509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7567180" y="6262044"/>
            <a:ext cx="2117304" cy="35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89354" y="3908097"/>
            <a:ext cx="5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6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avancée (par </a:t>
            </a:r>
            <a:r>
              <a:rPr lang="fr-FR" dirty="0" smtClean="0"/>
              <a:t>tag) </a:t>
            </a:r>
            <a:r>
              <a:rPr lang="fr-FR" dirty="0"/>
              <a:t>:</a:t>
            </a:r>
          </a:p>
          <a:p>
            <a:r>
              <a:rPr lang="fr-FR" dirty="0"/>
              <a:t>Ingrédients, appareils ou ustensiles.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88625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</a:p>
        </p:txBody>
      </p:sp>
      <p:sp>
        <p:nvSpPr>
          <p:cNvPr id="4" name="Losange 3"/>
          <p:cNvSpPr/>
          <p:nvPr/>
        </p:nvSpPr>
        <p:spPr>
          <a:xfrm>
            <a:off x="5045259" y="849865"/>
            <a:ext cx="2160000" cy="158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</a:p>
        </p:txBody>
      </p:sp>
      <p:sp>
        <p:nvSpPr>
          <p:cNvPr id="5" name="Losange 4"/>
          <p:cNvSpPr/>
          <p:nvPr/>
        </p:nvSpPr>
        <p:spPr>
          <a:xfrm>
            <a:off x="7560388" y="3460887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25259" y="614097"/>
            <a:ext cx="3428" cy="23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76129" y="389668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uniquement les recettes correspondant au mot </a:t>
            </a:r>
            <a:r>
              <a:rPr lang="fr-FR" sz="1050" dirty="0" smtClean="0"/>
              <a:t>saisi  </a:t>
            </a:r>
            <a:r>
              <a:rPr lang="fr-FR" sz="1050" dirty="0"/>
              <a:t>par l'utilisateur</a:t>
            </a:r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0452" y="4900887"/>
            <a:ext cx="6791" cy="58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714090" y="390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698690" y="4874694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925029"/>
            <a:ext cx="2823" cy="5581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0902" y="366502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6902" y="4205029"/>
            <a:ext cx="4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86210" y="4745029"/>
            <a:ext cx="2692" cy="73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5959" y="4259028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7730570" y="1193406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9931394" y="1646242"/>
            <a:ext cx="2036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sp>
        <p:nvSpPr>
          <p:cNvPr id="40" name="Losange 39"/>
          <p:cNvSpPr/>
          <p:nvPr/>
        </p:nvSpPr>
        <p:spPr>
          <a:xfrm>
            <a:off x="128970" y="1879942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Y a-t-il des recettes dans le </a:t>
            </a:r>
            <a:r>
              <a:rPr lang="fr-FR" sz="1050" dirty="0" smtClean="0"/>
              <a:t>tableau </a:t>
            </a:r>
            <a:r>
              <a:rPr lang="fr-FR" sz="1200" dirty="0"/>
              <a:t>sortedrecipesLeftArray </a:t>
            </a:r>
          </a:p>
        </p:txBody>
      </p:sp>
      <p:cxnSp>
        <p:nvCxnSpPr>
          <p:cNvPr id="13" name="Connecteur en angle 12"/>
          <p:cNvCxnSpPr>
            <a:stCxn id="40" idx="3"/>
            <a:endCxn id="6" idx="0"/>
          </p:cNvCxnSpPr>
          <p:nvPr/>
        </p:nvCxnSpPr>
        <p:spPr>
          <a:xfrm>
            <a:off x="2249097" y="2579635"/>
            <a:ext cx="3874750" cy="106508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0" idx="2"/>
            <a:endCxn id="119" idx="0"/>
          </p:cNvCxnSpPr>
          <p:nvPr/>
        </p:nvCxnSpPr>
        <p:spPr>
          <a:xfrm flipH="1">
            <a:off x="1188902" y="3279328"/>
            <a:ext cx="132" cy="38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186209" y="3276542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294569" y="258051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33292" y="1020638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Push/splice </a:t>
            </a:r>
            <a:r>
              <a:rPr lang="en-GB" sz="1050" dirty="0" smtClean="0"/>
              <a:t>vers/depuis </a:t>
            </a:r>
            <a:r>
              <a:rPr lang="en-GB" sz="1050" dirty="0"/>
              <a:t>le </a:t>
            </a:r>
            <a:r>
              <a:rPr lang="en-GB" sz="1050" dirty="0" smtClean="0"/>
              <a:t>tableau </a:t>
            </a:r>
            <a:r>
              <a:rPr lang="en-GB" sz="1050" dirty="0" err="1" smtClean="0"/>
              <a:t>tagListArray</a:t>
            </a:r>
            <a:r>
              <a:rPr lang="en-GB" sz="1050" dirty="0" smtClean="0"/>
              <a:t> </a:t>
            </a:r>
            <a:endParaRPr lang="fr-FR" sz="1050" dirty="0" smtClean="0"/>
          </a:p>
        </p:txBody>
      </p:sp>
      <p:cxnSp>
        <p:nvCxnSpPr>
          <p:cNvPr id="21" name="Connecteur droit avec flèche 20"/>
          <p:cNvCxnSpPr>
            <a:stCxn id="59" idx="2"/>
            <a:endCxn id="40" idx="0"/>
          </p:cNvCxnSpPr>
          <p:nvPr/>
        </p:nvCxnSpPr>
        <p:spPr>
          <a:xfrm flipH="1">
            <a:off x="1189034" y="1601608"/>
            <a:ext cx="4926" cy="2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133292" y="21016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L'utilisateur </a:t>
            </a:r>
            <a:r>
              <a:rPr lang="fr-FR" sz="1050" dirty="0" smtClean="0"/>
              <a:t>ajoute/supprime</a:t>
            </a:r>
          </a:p>
          <a:p>
            <a:pPr algn="ctr"/>
            <a:r>
              <a:rPr lang="fr-FR" sz="1050" dirty="0" smtClean="0"/>
              <a:t>le tag</a:t>
            </a:r>
            <a:endParaRPr lang="fr-FR" sz="1050" dirty="0"/>
          </a:p>
          <a:p>
            <a:pPr algn="ctr"/>
            <a:r>
              <a:rPr lang="fr-FR" sz="1050" dirty="0"/>
              <a:t>(ingrédient, appareil ou ustensile)</a:t>
            </a:r>
          </a:p>
        </p:txBody>
      </p:sp>
      <p:cxnSp>
        <p:nvCxnSpPr>
          <p:cNvPr id="23" name="Connecteur droit avec flèche 22"/>
          <p:cNvCxnSpPr>
            <a:stCxn id="62" idx="2"/>
            <a:endCxn id="59" idx="0"/>
          </p:cNvCxnSpPr>
          <p:nvPr/>
        </p:nvCxnSpPr>
        <p:spPr>
          <a:xfrm>
            <a:off x="1193960" y="791134"/>
            <a:ext cx="0" cy="2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931394" y="901251"/>
            <a:ext cx="2195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modèle complet </a:t>
            </a:r>
            <a:endParaRPr lang="fr-FR" dirty="0" smtClean="0"/>
          </a:p>
          <a:p>
            <a:r>
              <a:rPr lang="fr-FR" sz="1200" dirty="0" smtClean="0"/>
              <a:t>(</a:t>
            </a:r>
            <a:r>
              <a:rPr lang="fr-FR" sz="1200" dirty="0"/>
              <a:t>en utilisant l'algorithme 2)</a:t>
            </a:r>
          </a:p>
        </p:txBody>
      </p:sp>
      <p:sp>
        <p:nvSpPr>
          <p:cNvPr id="64" name="Rectangle à coins arrondis 63"/>
          <p:cNvSpPr/>
          <p:nvPr/>
        </p:nvSpPr>
        <p:spPr>
          <a:xfrm>
            <a:off x="2737757" y="1200149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Si aucune </a:t>
            </a:r>
            <a:r>
              <a:rPr lang="fr-FR" sz="1050" dirty="0"/>
              <a:t>recette ne correspond au mot d'entrée</a:t>
            </a: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cxnSp>
        <p:nvCxnSpPr>
          <p:cNvPr id="30" name="Connecteur en angle 29"/>
          <p:cNvCxnSpPr>
            <a:stCxn id="6" idx="1"/>
            <a:endCxn id="61" idx="3"/>
          </p:cNvCxnSpPr>
          <p:nvPr/>
        </p:nvCxnSpPr>
        <p:spPr>
          <a:xfrm rot="10800000" flipV="1">
            <a:off x="4683337" y="4184722"/>
            <a:ext cx="522510" cy="168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41" idx="2"/>
            <a:endCxn id="5" idx="0"/>
          </p:cNvCxnSpPr>
          <p:nvPr/>
        </p:nvCxnSpPr>
        <p:spPr>
          <a:xfrm>
            <a:off x="8619710" y="2085592"/>
            <a:ext cx="742" cy="137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41" idx="1"/>
          </p:cNvCxnSpPr>
          <p:nvPr/>
        </p:nvCxnSpPr>
        <p:spPr>
          <a:xfrm flipV="1">
            <a:off x="7182561" y="1639499"/>
            <a:ext cx="548009" cy="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" idx="1"/>
            <a:endCxn id="64" idx="3"/>
          </p:cNvCxnSpPr>
          <p:nvPr/>
        </p:nvCxnSpPr>
        <p:spPr>
          <a:xfrm flipH="1">
            <a:off x="4516037" y="1641865"/>
            <a:ext cx="529222" cy="43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64" idx="2"/>
            <a:endCxn id="70" idx="0"/>
          </p:cNvCxnSpPr>
          <p:nvPr/>
        </p:nvCxnSpPr>
        <p:spPr>
          <a:xfrm flipH="1">
            <a:off x="3623274" y="2092335"/>
            <a:ext cx="3623" cy="139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5" idx="1"/>
            <a:endCxn id="6" idx="3"/>
          </p:cNvCxnSpPr>
          <p:nvPr/>
        </p:nvCxnSpPr>
        <p:spPr>
          <a:xfrm flipH="1">
            <a:off x="7041847" y="4180887"/>
            <a:ext cx="518541" cy="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1562</Words>
  <Application>Microsoft Office PowerPoint</Application>
  <PresentationFormat>Grand écran</PresentationFormat>
  <Paragraphs>296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Sparkey</dc:creator>
  <cp:lastModifiedBy>Sparkey</cp:lastModifiedBy>
  <cp:revision>195</cp:revision>
  <dcterms:created xsi:type="dcterms:W3CDTF">2021-07-30T11:00:44Z</dcterms:created>
  <dcterms:modified xsi:type="dcterms:W3CDTF">2021-08-02T11:11:01Z</dcterms:modified>
</cp:coreProperties>
</file>