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559C-BC8E-433F-A4E6-A07C9F72099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69B1-158C-4B9A-8A87-C889B3068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1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5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Primary search Input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708303"/>
            <a:ext cx="1809697" cy="11879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Names or Descriptions</a:t>
            </a:r>
            <a:endParaRPr lang="fr-FR" sz="1100" dirty="0"/>
          </a:p>
        </p:txBody>
      </p:sp>
      <p:sp>
        <p:nvSpPr>
          <p:cNvPr id="5" name="Losange 4"/>
          <p:cNvSpPr/>
          <p:nvPr/>
        </p:nvSpPr>
        <p:spPr>
          <a:xfrm>
            <a:off x="7524371" y="4139113"/>
            <a:ext cx="2120127" cy="116894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31632"/>
            <a:ext cx="1" cy="17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0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input </a:t>
            </a:r>
            <a:r>
              <a:rPr lang="en-GB" sz="1100" dirty="0" smtClean="0"/>
              <a:t>only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4435" y="5308055"/>
            <a:ext cx="2822" cy="49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89333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878" y="268467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091635" y="396936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38" idx="1"/>
            <a:endCxn id="70" idx="0"/>
          </p:cNvCxnSpPr>
          <p:nvPr/>
        </p:nvCxnSpPr>
        <p:spPr>
          <a:xfrm rot="10800000" flipV="1">
            <a:off x="3588936" y="2680861"/>
            <a:ext cx="1616417" cy="14582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590220" y="5333888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</a:t>
            </a:r>
            <a:r>
              <a:rPr lang="en-GB" sz="1100" dirty="0" smtClean="0"/>
              <a:t>tags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28871" y="4139113"/>
            <a:ext cx="2120127" cy="1168942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08055"/>
            <a:ext cx="2824" cy="491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90605" y="532938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718613"/>
            <a:ext cx="522510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169688"/>
            <a:ext cx="2824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26228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28033" y="3457232"/>
            <a:ext cx="2114480" cy="4901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083861" y="3947381"/>
            <a:ext cx="1412" cy="32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28224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64224" y="4718613"/>
            <a:ext cx="464647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</a:t>
            </a:r>
            <a:r>
              <a:rPr lang="en-GB" sz="1100" dirty="0" smtClean="0"/>
              <a:t>only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46224" y="5169688"/>
            <a:ext cx="0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52662"/>
            <a:ext cx="2114480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23797" y="6457002"/>
            <a:ext cx="211871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24371" y="6457002"/>
            <a:ext cx="212012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38" name="Losange 37"/>
          <p:cNvSpPr/>
          <p:nvPr/>
        </p:nvSpPr>
        <p:spPr>
          <a:xfrm>
            <a:off x="5205352" y="2083563"/>
            <a:ext cx="1809698" cy="119459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Ingredients</a:t>
            </a:r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1896221"/>
            <a:ext cx="1" cy="187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 flipV="1">
            <a:off x="7015050" y="2677612"/>
            <a:ext cx="688704" cy="3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680861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228223" y="4749324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75025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28223" y="246638"/>
            <a:ext cx="289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Algorithm 1</a:t>
            </a:r>
            <a:r>
              <a:rPr lang="en-GB" dirty="0" smtClean="0"/>
              <a:t>:</a:t>
            </a:r>
          </a:p>
          <a:p>
            <a:r>
              <a:rPr lang="en-GB" dirty="0" smtClean="0"/>
              <a:t>Implementation using either </a:t>
            </a:r>
            <a:r>
              <a:rPr lang="en-GB" dirty="0" err="1" smtClean="0"/>
              <a:t>ForEach</a:t>
            </a:r>
            <a:r>
              <a:rPr lang="en-GB" dirty="0" smtClean="0"/>
              <a:t> or classic For Loop.</a:t>
            </a:r>
            <a:endParaRPr lang="fr-FR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703754" y="2231519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recipes 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02262"/>
            <a:ext cx="1577844" cy="9292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4435" y="3123705"/>
            <a:ext cx="8459" cy="1015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8223" y="1712606"/>
            <a:ext cx="297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Primary search Input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Names, the Descriptions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input </a:t>
            </a:r>
            <a:r>
              <a:rPr lang="en-GB" sz="1100" dirty="0" smtClean="0"/>
              <a:t>only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</a:t>
            </a:r>
            <a:r>
              <a:rPr lang="en-GB" sz="1100" dirty="0" smtClean="0"/>
              <a:t>tags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</a:t>
            </a:r>
            <a:r>
              <a:rPr lang="en-GB" sz="1100" dirty="0" smtClean="0"/>
              <a:t>only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268209" y="251720"/>
            <a:ext cx="289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Algorithm 2:</a:t>
            </a:r>
          </a:p>
          <a:p>
            <a:r>
              <a:rPr lang="en-GB" dirty="0" smtClean="0"/>
              <a:t>Implementation using higher order functions.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recipes 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28223" y="1712606"/>
            <a:ext cx="297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64478" y="270396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</a:t>
            </a:r>
            <a:r>
              <a:rPr lang="en-GB" sz="1200" dirty="0" smtClean="0"/>
              <a:t>RECIPES</a:t>
            </a:r>
          </a:p>
          <a:p>
            <a:pPr algn="ctr"/>
            <a:r>
              <a:rPr lang="en-GB" sz="1200" dirty="0"/>
              <a:t>(display/hide recipe 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NO RECIPES ERROR MESSAGE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</a:t>
            </a:r>
            <a:r>
              <a:rPr lang="en-GB" sz="1200" dirty="0" smtClean="0"/>
              <a:t>RECIPES</a:t>
            </a:r>
          </a:p>
          <a:p>
            <a:pPr algn="ctr"/>
            <a:r>
              <a:rPr lang="en-GB" sz="1200" dirty="0"/>
              <a:t>(display/hide recipe 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</a:t>
            </a:r>
            <a:r>
              <a:rPr lang="fr-FR" sz="1050" dirty="0" smtClean="0"/>
              <a:t>sortedrecipesLeftArray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recipes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746412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7719608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37935" y="390809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58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Advanced Search (By Tag):</a:t>
            </a:r>
          </a:p>
          <a:p>
            <a:r>
              <a:rPr lang="en-GB" dirty="0" smtClean="0"/>
              <a:t>Ingredients, appliances or utensils.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Primary search Input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 user input in the Names, the Descriptions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input </a:t>
            </a:r>
            <a:r>
              <a:rPr lang="en-GB" sz="1100" dirty="0" smtClean="0"/>
              <a:t>only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</a:t>
            </a:r>
            <a:r>
              <a:rPr lang="en-GB" sz="1100" dirty="0" smtClean="0"/>
              <a:t>tags</a:t>
            </a:r>
          </a:p>
          <a:p>
            <a:pPr algn="ctr"/>
            <a:r>
              <a:rPr lang="en-GB" sz="1100" dirty="0" smtClean="0"/>
              <a:t>(display/hide recipe in DOM)</a:t>
            </a:r>
            <a:endParaRPr lang="en-GB" sz="1100" dirty="0" smtClean="0"/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Ingredient(s), Appliance(s) or Utensil(s) chosen already?</a:t>
            </a:r>
          </a:p>
          <a:p>
            <a:pPr algn="ctr"/>
            <a:r>
              <a:rPr lang="en-GB" sz="1100" dirty="0" smtClean="0"/>
              <a:t>tag(s)</a:t>
            </a:r>
            <a:endParaRPr lang="fr-FR" sz="11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YES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</a:t>
            </a:r>
            <a:r>
              <a:rPr lang="en-GB" sz="1100" dirty="0" smtClean="0"/>
              <a:t>only</a:t>
            </a:r>
          </a:p>
          <a:p>
            <a:pPr algn="ctr"/>
            <a:r>
              <a:rPr lang="en-GB" sz="1100" dirty="0"/>
              <a:t>(display/hide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</a:t>
            </a:r>
            <a:r>
              <a:rPr lang="en-GB" sz="1100" dirty="0" err="1" smtClean="0"/>
              <a:t>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recipes 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081998" y="2313092"/>
            <a:ext cx="2974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66994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28970" y="101602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28970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cxnSp>
        <p:nvCxnSpPr>
          <p:cNvPr id="7" name="Connecteur droit avec flèche 6"/>
          <p:cNvCxnSpPr>
            <a:stCxn id="44" idx="2"/>
            <a:endCxn id="43" idx="0"/>
          </p:cNvCxnSpPr>
          <p:nvPr/>
        </p:nvCxnSpPr>
        <p:spPr>
          <a:xfrm>
            <a:off x="1189638" y="713385"/>
            <a:ext cx="0" cy="30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3" idx="2"/>
            <a:endCxn id="40" idx="0"/>
          </p:cNvCxnSpPr>
          <p:nvPr/>
        </p:nvCxnSpPr>
        <p:spPr>
          <a:xfrm flipH="1">
            <a:off x="1189034" y="1596994"/>
            <a:ext cx="60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0" idx="2"/>
            <a:endCxn id="119" idx="0"/>
          </p:cNvCxnSpPr>
          <p:nvPr/>
        </p:nvCxnSpPr>
        <p:spPr>
          <a:xfrm flipH="1">
            <a:off x="1186210" y="3266380"/>
            <a:ext cx="2824" cy="3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186209" y="327135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40" idx="3"/>
          </p:cNvCxnSpPr>
          <p:nvPr/>
        </p:nvCxnSpPr>
        <p:spPr>
          <a:xfrm>
            <a:off x="2249097" y="2566687"/>
            <a:ext cx="2956750" cy="1618035"/>
          </a:xfrm>
          <a:prstGeom prst="bentConnector3">
            <a:avLst>
              <a:gd name="adj1" fmla="val 8690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243450" y="256691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9598674" y="901251"/>
            <a:ext cx="252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complete</a:t>
            </a:r>
            <a:r>
              <a:rPr lang="fr-FR" dirty="0" smtClean="0"/>
              <a:t> model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9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Utilisateur </a:t>
            </a:r>
            <a:r>
              <a:rPr lang="en-GB" sz="1000" dirty="0" err="1"/>
              <a:t>Recherche</a:t>
            </a:r>
            <a:r>
              <a:rPr lang="en-GB" sz="1000" dirty="0"/>
              <a:t> </a:t>
            </a:r>
            <a:r>
              <a:rPr lang="en-GB" sz="1000" dirty="0" err="1"/>
              <a:t>primaire</a:t>
            </a:r>
            <a:r>
              <a:rPr lang="en-GB" sz="1000" dirty="0"/>
              <a:t> Entrée</a:t>
            </a:r>
          </a:p>
        </p:txBody>
      </p:sp>
      <p:sp>
        <p:nvSpPr>
          <p:cNvPr id="4" name="Losange 3"/>
          <p:cNvSpPr/>
          <p:nvPr/>
        </p:nvSpPr>
        <p:spPr>
          <a:xfrm>
            <a:off x="5205353" y="708303"/>
            <a:ext cx="1809697" cy="118791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Est-ce que l'entrée de l'utilisateur dans les Noms ou les Descriptions</a:t>
            </a:r>
          </a:p>
        </p:txBody>
      </p:sp>
      <p:sp>
        <p:nvSpPr>
          <p:cNvPr id="5" name="Losange 4"/>
          <p:cNvSpPr/>
          <p:nvPr/>
        </p:nvSpPr>
        <p:spPr>
          <a:xfrm>
            <a:off x="7524371" y="4139113"/>
            <a:ext cx="2120127" cy="116894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Ingrédient(s), appareil(s) ou ustensile(s) déjà </a:t>
            </a:r>
            <a:r>
              <a:rPr lang="fr-FR" sz="1000" dirty="0" smtClean="0"/>
              <a:t>choisis ?</a:t>
            </a:r>
            <a:endParaRPr lang="fr-FR" sz="1000" dirty="0"/>
          </a:p>
          <a:p>
            <a:pPr algn="ctr"/>
            <a:r>
              <a:rPr lang="fr-FR" sz="1000" dirty="0" smtClean="0"/>
              <a:t>« tag(s) »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31632"/>
            <a:ext cx="1" cy="17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0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uniquement les recettes correspondant à l'entrée de la recherche principale</a:t>
            </a:r>
            <a:endParaRPr lang="fr-FR" sz="10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4435" y="5308055"/>
            <a:ext cx="2822" cy="49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89333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83143" y="2684676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091634" y="3979465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cxnSp>
        <p:nvCxnSpPr>
          <p:cNvPr id="63" name="Connecteur en angle 62"/>
          <p:cNvCxnSpPr>
            <a:stCxn id="38" idx="1"/>
            <a:endCxn id="70" idx="0"/>
          </p:cNvCxnSpPr>
          <p:nvPr/>
        </p:nvCxnSpPr>
        <p:spPr>
          <a:xfrm rot="10800000" flipV="1">
            <a:off x="3588936" y="2680861"/>
            <a:ext cx="1616417" cy="14582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590220" y="5333888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à la recherche principale et </a:t>
            </a:r>
            <a:r>
              <a:rPr lang="fr-FR" sz="1000" smtClean="0"/>
              <a:t>aux </a:t>
            </a:r>
            <a:r>
              <a:rPr lang="fr-FR" sz="1000" smtClean="0"/>
              <a:t>tags</a:t>
            </a:r>
            <a:endParaRPr lang="fr-FR" sz="1000" dirty="0" smtClean="0"/>
          </a:p>
        </p:txBody>
      </p:sp>
      <p:sp>
        <p:nvSpPr>
          <p:cNvPr id="70" name="Losange 69"/>
          <p:cNvSpPr/>
          <p:nvPr/>
        </p:nvSpPr>
        <p:spPr>
          <a:xfrm>
            <a:off x="2528871" y="4139113"/>
            <a:ext cx="2120127" cy="1168942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Ingrédient(s), appareil(s) ou ustensile(s) déjà </a:t>
            </a:r>
            <a:r>
              <a:rPr lang="fr-FR" sz="1000" dirty="0" smtClean="0"/>
              <a:t>choisis ?</a:t>
            </a:r>
            <a:endParaRPr lang="fr-FR" sz="1000" dirty="0"/>
          </a:p>
          <a:p>
            <a:pPr algn="ctr"/>
            <a:r>
              <a:rPr lang="fr-FR" sz="1000" dirty="0" smtClean="0"/>
              <a:t>« tag(s) »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08055"/>
            <a:ext cx="2824" cy="491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90604" y="5329382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718613"/>
            <a:ext cx="522510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169688"/>
            <a:ext cx="2824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26228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28033" y="3462284"/>
            <a:ext cx="2114480" cy="490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083861" y="3952433"/>
            <a:ext cx="1412" cy="31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28224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64224" y="4718613"/>
            <a:ext cx="464647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au(x) tag(s) </a:t>
            </a:r>
            <a:r>
              <a:rPr lang="fr-FR" sz="1000" dirty="0" smtClean="0"/>
              <a:t>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46224" y="5169688"/>
            <a:ext cx="0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60173"/>
            <a:ext cx="2114480" cy="2993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457001"/>
            <a:ext cx="2092980" cy="3024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457002"/>
            <a:ext cx="2099110" cy="302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083563"/>
            <a:ext cx="1809698" cy="119459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Est-ce que l'entrée de l'utilisateur dans les ingrédients</a:t>
            </a:r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1896221"/>
            <a:ext cx="1" cy="187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 flipV="1">
            <a:off x="7015050" y="2677612"/>
            <a:ext cx="688704" cy="3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680861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228223" y="4749324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75025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228223" y="246638"/>
            <a:ext cx="289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primaire :</a:t>
            </a:r>
          </a:p>
          <a:p>
            <a:r>
              <a:rPr lang="fr-FR" dirty="0">
                <a:solidFill>
                  <a:srgbClr val="FF0000"/>
                </a:solidFill>
              </a:rPr>
              <a:t>Algorithme 1 :</a:t>
            </a:r>
          </a:p>
          <a:p>
            <a:r>
              <a:rPr lang="fr-FR" dirty="0"/>
              <a:t>Implémentation utilisant des boucles </a:t>
            </a:r>
            <a:r>
              <a:rPr lang="fr-FR" dirty="0" smtClean="0"/>
              <a:t>imbriquées.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ForEach</a:t>
            </a:r>
            <a:r>
              <a:rPr lang="fr-FR" dirty="0" smtClean="0"/>
              <a:t> </a:t>
            </a:r>
            <a:r>
              <a:rPr lang="fr-FR" dirty="0"/>
              <a:t>ou For Loop)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7703754" y="2231519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Push » </a:t>
            </a:r>
            <a:r>
              <a:rPr lang="fr-FR" sz="1000" dirty="0"/>
              <a:t>les recettes correspondantes vers le tableau </a:t>
            </a:r>
            <a:r>
              <a:rPr lang="fr-FR" sz="1000" dirty="0" smtClean="0"/>
              <a:t>(</a:t>
            </a:r>
            <a:r>
              <a:rPr lang="fr-FR" sz="1000" dirty="0" err="1"/>
              <a:t>sortedrecipesLeftArray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02262"/>
            <a:ext cx="1577844" cy="9292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4435" y="3123705"/>
            <a:ext cx="8459" cy="1015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28223" y="1712606"/>
            <a:ext cx="29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000" dirty="0">
                <a:solidFill>
                  <a:prstClr val="white"/>
                </a:solidFill>
              </a:rPr>
              <a:t>Utilisateur </a:t>
            </a:r>
            <a:r>
              <a:rPr lang="en-GB" sz="1000" dirty="0" err="1">
                <a:solidFill>
                  <a:prstClr val="white"/>
                </a:solidFill>
              </a:rPr>
              <a:t>Recherche</a:t>
            </a:r>
            <a:r>
              <a:rPr lang="en-GB" sz="1000" dirty="0">
                <a:solidFill>
                  <a:prstClr val="white"/>
                </a:solidFill>
              </a:rPr>
              <a:t> </a:t>
            </a:r>
            <a:r>
              <a:rPr lang="en-GB" sz="1000" dirty="0" err="1">
                <a:solidFill>
                  <a:prstClr val="white"/>
                </a:solidFill>
              </a:rPr>
              <a:t>primaire</a:t>
            </a:r>
            <a:r>
              <a:rPr lang="en-GB" sz="1000" dirty="0">
                <a:solidFill>
                  <a:prstClr val="white"/>
                </a:solidFill>
              </a:rPr>
              <a:t> Entrée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L'entrée de l'utilisateur se fait-elle dans les Noms, Descriptions ou Ingrédients</a:t>
            </a:r>
            <a:endParaRPr lang="en-GB" sz="1000" dirty="0"/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20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uniquement les recettes correspondant à l'entrée de la recherche principale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268209" y="251720"/>
            <a:ext cx="289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primaire :</a:t>
            </a:r>
          </a:p>
          <a:p>
            <a:r>
              <a:rPr lang="fr-FR" dirty="0">
                <a:solidFill>
                  <a:srgbClr val="FF0000"/>
                </a:solidFill>
              </a:rPr>
              <a:t>Algorithme 2 </a:t>
            </a:r>
            <a:r>
              <a:rPr lang="fr-FR" dirty="0"/>
              <a:t>:</a:t>
            </a:r>
          </a:p>
          <a:p>
            <a:r>
              <a:rPr lang="fr-FR" dirty="0"/>
              <a:t>Implémentation utilisant des fonctions d'ordre </a:t>
            </a:r>
            <a:r>
              <a:rPr lang="fr-FR" dirty="0" smtClean="0"/>
              <a:t>supérieur.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Push » les recettes correspondantes vers le </a:t>
            </a:r>
            <a:r>
              <a:rPr lang="fr-FR" sz="1000" dirty="0" smtClean="0">
                <a:solidFill>
                  <a:prstClr val="white"/>
                </a:solidFill>
              </a:rPr>
              <a:t>tableau (</a:t>
            </a:r>
            <a:r>
              <a:rPr lang="fr-FR" sz="1000" dirty="0" err="1">
                <a:solidFill>
                  <a:prstClr val="white"/>
                </a:solidFill>
              </a:rPr>
              <a:t>sortedrecipesLeftArray</a:t>
            </a:r>
            <a:r>
              <a:rPr lang="fr-FR" sz="1000" dirty="0" smtClean="0">
                <a:solidFill>
                  <a:prstClr val="white"/>
                </a:solidFill>
              </a:rPr>
              <a:t>)</a:t>
            </a:r>
            <a:endParaRPr lang="fr-FR" sz="1000" dirty="0">
              <a:solidFill>
                <a:prstClr val="white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28223" y="1712606"/>
            <a:ext cx="29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</p:spTree>
    <p:extLst>
      <p:ext uri="{BB962C8B-B14F-4D97-AF65-F5344CB8AC3E}">
        <p14:creationId xmlns:p14="http://schemas.microsoft.com/office/powerpoint/2010/main" val="410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RESTANTES.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82413" y="2703960"/>
            <a:ext cx="50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AFFICHER LES RECETTES</a:t>
            </a:r>
            <a:endParaRPr lang="en-GB" sz="10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 MESSAGE D'ERREUR "PAS DE RECETTES</a:t>
            </a:r>
            <a:r>
              <a:rPr lang="fr-FR" sz="1000" dirty="0" smtClean="0"/>
              <a:t>".</a:t>
            </a:r>
            <a:endParaRPr lang="fr-FR" sz="10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</a:t>
            </a:r>
            <a:r>
              <a:rPr lang="fr-FR" sz="1000" dirty="0" smtClean="0"/>
              <a:t>recettes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AFFICHER LES </a:t>
            </a:r>
            <a:r>
              <a:rPr lang="en-GB" sz="1000" dirty="0" smtClean="0"/>
              <a:t>RECETTES</a:t>
            </a:r>
            <a:endParaRPr lang="en-GB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sortedrecipesLeftArray 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&amp; tagListArray</a:t>
            </a:r>
            <a:endParaRPr lang="fr-FR" sz="10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582064" y="6262043"/>
            <a:ext cx="2111656" cy="3509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7567180" y="6262044"/>
            <a:ext cx="2117304" cy="35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89354" y="3908097"/>
            <a:ext cx="5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6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avancée (par </a:t>
            </a:r>
            <a:r>
              <a:rPr lang="fr-FR" dirty="0" smtClean="0"/>
              <a:t>tag) </a:t>
            </a:r>
            <a:r>
              <a:rPr lang="fr-FR" dirty="0"/>
              <a:t>:</a:t>
            </a:r>
          </a:p>
          <a:p>
            <a:r>
              <a:rPr lang="fr-FR" dirty="0"/>
              <a:t>Ingrédients, appareils ou ustensiles.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000" dirty="0">
                <a:solidFill>
                  <a:prstClr val="white"/>
                </a:solidFill>
              </a:rPr>
              <a:t>Utilisateur </a:t>
            </a:r>
            <a:r>
              <a:rPr lang="en-GB" sz="1000" dirty="0" err="1">
                <a:solidFill>
                  <a:prstClr val="white"/>
                </a:solidFill>
              </a:rPr>
              <a:t>Recherche</a:t>
            </a:r>
            <a:r>
              <a:rPr lang="en-GB" sz="1000" dirty="0">
                <a:solidFill>
                  <a:prstClr val="white"/>
                </a:solidFill>
              </a:rPr>
              <a:t> </a:t>
            </a:r>
            <a:r>
              <a:rPr lang="en-GB" sz="1000" dirty="0" err="1">
                <a:solidFill>
                  <a:prstClr val="white"/>
                </a:solidFill>
              </a:rPr>
              <a:t>primaire</a:t>
            </a:r>
            <a:r>
              <a:rPr lang="en-GB" sz="1000" dirty="0">
                <a:solidFill>
                  <a:prstClr val="white"/>
                </a:solidFill>
              </a:rPr>
              <a:t> Entrée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L'entrée de l'utilisateur se fait-elle dans les Noms, Descriptions ou Ingrédients</a:t>
            </a:r>
            <a:endParaRPr lang="en-GB" sz="1000" dirty="0"/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20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uniquement les recettes correspondant à l'entrée de la recherche principale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13399"/>
            <a:ext cx="1448524" cy="18716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NON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Ingrédient(s), appareil(s) ou ustensile(s) déjà choisis ?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tag(s) »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13399"/>
            <a:ext cx="1432495" cy="18716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OUI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0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« Push » les recettes correspondantes vers le tableau </a:t>
            </a:r>
            <a:r>
              <a:rPr lang="fr-FR" sz="1000" dirty="0" smtClean="0">
                <a:solidFill>
                  <a:prstClr val="white"/>
                </a:solidFill>
              </a:rPr>
              <a:t>(</a:t>
            </a:r>
            <a:r>
              <a:rPr lang="fr-FR" sz="1000" dirty="0" err="1">
                <a:solidFill>
                  <a:prstClr val="white"/>
                </a:solidFill>
              </a:rPr>
              <a:t>sortedrecipesLeftArray</a:t>
            </a:r>
            <a:r>
              <a:rPr lang="fr-FR" sz="1000" dirty="0" smtClean="0">
                <a:solidFill>
                  <a:prstClr val="white"/>
                </a:solidFill>
              </a:rPr>
              <a:t>)</a:t>
            </a:r>
            <a:endParaRPr lang="fr-FR" sz="1000" dirty="0">
              <a:solidFill>
                <a:prstClr val="white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993329" y="2348720"/>
            <a:ext cx="29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97" y="10616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79942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cxnSp>
        <p:nvCxnSpPr>
          <p:cNvPr id="13" name="Connecteur en angle 12"/>
          <p:cNvCxnSpPr>
            <a:stCxn id="40" idx="3"/>
            <a:endCxn id="6" idx="1"/>
          </p:cNvCxnSpPr>
          <p:nvPr/>
        </p:nvCxnSpPr>
        <p:spPr>
          <a:xfrm>
            <a:off x="2249097" y="2579635"/>
            <a:ext cx="2956750" cy="1605087"/>
          </a:xfrm>
          <a:prstGeom prst="bentConnector3">
            <a:avLst>
              <a:gd name="adj1" fmla="val 8656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0" idx="2"/>
            <a:endCxn id="119" idx="0"/>
          </p:cNvCxnSpPr>
          <p:nvPr/>
        </p:nvCxnSpPr>
        <p:spPr>
          <a:xfrm flipH="1">
            <a:off x="1186210" y="3279328"/>
            <a:ext cx="2824" cy="36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186209" y="3276542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254627" y="230130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33292" y="1020638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21" name="Connecteur droit avec flèche 20"/>
          <p:cNvCxnSpPr>
            <a:stCxn id="59" idx="2"/>
            <a:endCxn id="40" idx="0"/>
          </p:cNvCxnSpPr>
          <p:nvPr/>
        </p:nvCxnSpPr>
        <p:spPr>
          <a:xfrm flipH="1">
            <a:off x="1189034" y="1601608"/>
            <a:ext cx="4926" cy="2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133292" y="21016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cxnSp>
        <p:nvCxnSpPr>
          <p:cNvPr id="23" name="Connecteur droit avec flèche 22"/>
          <p:cNvCxnSpPr>
            <a:stCxn id="62" idx="2"/>
            <a:endCxn id="59" idx="0"/>
          </p:cNvCxnSpPr>
          <p:nvPr/>
        </p:nvCxnSpPr>
        <p:spPr>
          <a:xfrm>
            <a:off x="1193960" y="791134"/>
            <a:ext cx="0" cy="2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598674" y="901251"/>
            <a:ext cx="252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modèle complet (en utilisant l'algorithme 2)</a:t>
            </a:r>
          </a:p>
        </p:txBody>
      </p:sp>
    </p:spTree>
    <p:extLst>
      <p:ext uri="{BB962C8B-B14F-4D97-AF65-F5344CB8AC3E}">
        <p14:creationId xmlns:p14="http://schemas.microsoft.com/office/powerpoint/2010/main" val="138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1498</Words>
  <Application>Microsoft Office PowerPoint</Application>
  <PresentationFormat>Grand écran</PresentationFormat>
  <Paragraphs>286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Sparkey</dc:creator>
  <cp:lastModifiedBy>Sparkey</cp:lastModifiedBy>
  <cp:revision>110</cp:revision>
  <dcterms:created xsi:type="dcterms:W3CDTF">2021-07-30T11:00:44Z</dcterms:created>
  <dcterms:modified xsi:type="dcterms:W3CDTF">2021-08-02T04:17:18Z</dcterms:modified>
</cp:coreProperties>
</file>