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146" r:id="rId4"/>
    <p:sldId id="2147" r:id="rId5"/>
    <p:sldId id="2160" r:id="rId6"/>
    <p:sldId id="2161" r:id="rId7"/>
    <p:sldId id="2162" r:id="rId8"/>
    <p:sldId id="2163" r:id="rId9"/>
    <p:sldId id="2164" r:id="rId10"/>
    <p:sldId id="2165" r:id="rId11"/>
    <p:sldId id="2158" r:id="rId12"/>
    <p:sldId id="263" r:id="rId13"/>
    <p:sldId id="2027" r:id="rId14"/>
    <p:sldId id="2086" r:id="rId15"/>
    <p:sldId id="20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8690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4" y="56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28/11/2021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type d'information nécessaire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quotidienne , La durée moyenne des sessions</a:t>
            </a:r>
            <a:r>
              <a:rPr lang="fr-FR" noProof="0" dirty="0" smtClean="0"/>
              <a:t> (moyenne) ou Le </a:t>
            </a:r>
            <a:r>
              <a:rPr lang="fr-FR" b="1" noProof="0" dirty="0" smtClean="0"/>
              <a:t>type d’activité réalisée </a:t>
            </a:r>
            <a:r>
              <a:rPr lang="fr-FR" noProof="0" dirty="0" smtClean="0"/>
              <a:t>(performance) etc…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la valeur de « 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 » est vraie jusqu'à ce que la demande soit complète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pour appeler de manière asynchrone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et mettre à jour les variables du state en conséquence</a:t>
            </a:r>
            <a:r>
              <a:rPr lang="fr-FR" noProof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"enveloppe" le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dans un </a:t>
            </a:r>
            <a:r>
              <a:rPr lang="fr-FR" noProof="0" dirty="0" err="1" smtClean="0"/>
              <a:t>try</a:t>
            </a:r>
            <a:r>
              <a:rPr lang="fr-FR" noProof="0" dirty="0" smtClean="0"/>
              <a:t>/catch pour gérer les erreurs de réseau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</a:t>
            </a:r>
            <a:r>
              <a:rPr lang="fr-FR" noProof="0" dirty="0" smtClean="0"/>
              <a:t>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</a:t>
            </a:r>
            <a:r>
              <a:rPr lang="fr-FR" noProof="0" dirty="0" smtClean="0"/>
              <a:t>transmet les données aux composants </a:t>
            </a:r>
            <a:r>
              <a:rPr lang="en-GB" baseline="0" noProof="0" dirty="0" smtClean="0"/>
              <a:t>Title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prénom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, </a:t>
            </a:r>
            <a:r>
              <a:rPr lang="en-GB" baseline="0" noProof="0" dirty="0" smtClean="0"/>
              <a:t>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Les Prérequis</a:t>
            </a:r>
          </a:p>
          <a:p>
            <a:r>
              <a:rPr lang="en-GB" noProof="0" dirty="0" smtClean="0"/>
              <a:t>Les </a:t>
            </a:r>
            <a:r>
              <a:rPr lang="en-GB" noProof="0" dirty="0" err="1" smtClean="0"/>
              <a:t>Dépendances</a:t>
            </a:r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fichier README 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étapes d’installation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prérequis du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" name="Image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507927"/>
            <a:ext cx="2952000" cy="4248000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507927"/>
            <a:ext cx="2952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Démonstration en direct</a:t>
            </a:r>
            <a:r>
              <a:rPr lang="fr-FR" sz="48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=""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=""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95987" y="5423537"/>
            <a:ext cx="56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Karl: utilisateur 12</a:t>
            </a:r>
          </a:p>
          <a:p>
            <a:r>
              <a:rPr lang="en-GB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Cecilia: utilisateur 18</a:t>
            </a:r>
            <a:endParaRPr lang="fr-FR" sz="1400" b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=""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SportSee, une startup dédiée au coaching sportif. En pleine croissance, l’entreprise va aujourd’hui lancer une nouvelle version de la page profil de l’utilisateur. Cette page va notamment permettre à l’utilisateur de suivre le nombre de sessions 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: </a:t>
            </a:r>
          </a:p>
          <a:p>
            <a:endParaRPr lang="fr-FR" sz="12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Créez un service distinct pour traiter les 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fichier README ne doit comporter que les étapes d’installation ainsi 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Dans ce fichier, expliquez comment installer et lancer le 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utilisera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donc des composants seront inévitablement créés . Il est donc important que des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Proptypes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soient intégrés pour chaque composant.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: les données relatives au nom de l'utilisateur, au score quotidien et aux nutriments.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sont utilisées par les composants suivants :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Score.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1602088"/>
            <a:ext cx="2952000" cy="4248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268181" y="2128871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3" y="295260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06570" y="3596927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30020" y="4505540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30020" y="4322410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911</Words>
  <Application>Microsoft Office PowerPoint</Application>
  <PresentationFormat>Grand écran</PresentationFormat>
  <Paragraphs>153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2866</cp:revision>
  <dcterms:created xsi:type="dcterms:W3CDTF">2018-12-21T22:04:22Z</dcterms:created>
  <dcterms:modified xsi:type="dcterms:W3CDTF">2021-11-28T09:39:39Z</dcterms:modified>
</cp:coreProperties>
</file>