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147" r:id="rId4"/>
    <p:sldId id="2160" r:id="rId5"/>
    <p:sldId id="2161" r:id="rId6"/>
    <p:sldId id="2162" r:id="rId7"/>
    <p:sldId id="2163" r:id="rId8"/>
    <p:sldId id="2164" r:id="rId9"/>
    <p:sldId id="2165" r:id="rId10"/>
    <p:sldId id="2158" r:id="rId11"/>
    <p:sldId id="263" r:id="rId12"/>
    <p:sldId id="2146" r:id="rId13"/>
    <p:sldId id="2027" r:id="rId14"/>
    <p:sldId id="2086" r:id="rId15"/>
    <p:sldId id="20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9"/>
    <p:restoredTop sz="75630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944" y="52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02/12/2021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</a:t>
            </a:r>
            <a:r>
              <a:rPr lang="fr-FR" noProof="0" dirty="0" smtClean="0"/>
              <a:t>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</a:t>
            </a:r>
            <a:r>
              <a:rPr lang="fr-FR" noProof="0" dirty="0" err="1" smtClean="0"/>
              <a:t>category</a:t>
            </a:r>
            <a:r>
              <a:rPr lang="fr-FR" noProof="0" dirty="0" smtClean="0"/>
              <a:t>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, </a:t>
            </a:r>
            <a:r>
              <a:rPr lang="fr-FR" noProof="0" dirty="0" smtClean="0"/>
              <a:t>moyenne ou performance etc…)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</a:t>
            </a:r>
            <a:r>
              <a:rPr lang="fr-FR" noProof="0" dirty="0" smtClean="0"/>
              <a:t>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valeur de "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" est vraie jusqu'à ce que les données soient chargées.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doit attendre que la promesse soit résolue, mais elle ne bloque pas l'application.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Pendant que la fonction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récupère les données, l'utilisateur voit une icône de chargement.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et met le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dans un </a:t>
            </a:r>
            <a:r>
              <a:rPr lang="fr-FR" noProof="0" dirty="0" err="1" smtClean="0"/>
              <a:t>try</a:t>
            </a:r>
            <a:r>
              <a:rPr lang="fr-FR" noProof="0" dirty="0" smtClean="0"/>
              <a:t>/catch pour gérer les erreurs de réseau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transmet les données aux composants </a:t>
            </a:r>
            <a:r>
              <a:rPr lang="en-GB" baseline="0" noProof="0" dirty="0" smtClean="0"/>
              <a:t>Title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prénom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, 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Les Prérequis</a:t>
            </a:r>
          </a:p>
          <a:p>
            <a:r>
              <a:rPr lang="en-GB" noProof="0" dirty="0" smtClean="0"/>
              <a:t>Les </a:t>
            </a:r>
            <a:r>
              <a:rPr lang="en-GB" noProof="0" dirty="0" err="1" smtClean="0"/>
              <a:t>Dépendances</a:t>
            </a:r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Démonstration en direct</a:t>
            </a:r>
            <a:r>
              <a:rPr lang="fr-FR" sz="48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=""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=""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95987" y="5423537"/>
            <a:ext cx="56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Karl: utilisateur 12</a:t>
            </a:r>
          </a:p>
          <a:p>
            <a:r>
              <a:rPr lang="en-GB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Cecilia: utilisateur 18</a:t>
            </a:r>
            <a:endParaRPr lang="fr-FR" sz="1400" b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 est une startup dédiée au coaching sportif qui souhaite une nouvelle version de la page de profil de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l'utilisateur.</a:t>
            </a: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Cette page permettra à l'utilisateur de suivre le nombre de sessions 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: </a:t>
            </a:r>
          </a:p>
          <a:p>
            <a:endParaRPr lang="en-GB" sz="1200" b="1" u="sng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Créez un service distinct pour traiter les 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fichier README explique les étapes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d'installation ainsi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=""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pic>
        <p:nvPicPr>
          <p:cNvPr id="4" name="Image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72" y="1602088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: les données relatives au nom de l'utilisateur, au score quotidien et aux nutriments.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sont utilisées par les composants suivants :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Score.</a:t>
            </a: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378931" y="2132359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2" y="318078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14320" y="3531058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49395" y="4404799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49395" y="4217785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fichier README 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étapes d’installation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prérequis du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" name="Image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507927"/>
            <a:ext cx="2952000" cy="4248000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507927"/>
            <a:ext cx="2952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15154</TotalTime>
  <Words>862</Words>
  <Application>Microsoft Office PowerPoint</Application>
  <PresentationFormat>Grand écran</PresentationFormat>
  <Paragraphs>159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2884</cp:revision>
  <dcterms:created xsi:type="dcterms:W3CDTF">2018-12-21T22:04:22Z</dcterms:created>
  <dcterms:modified xsi:type="dcterms:W3CDTF">2021-12-02T11:39:08Z</dcterms:modified>
</cp:coreProperties>
</file>