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2" r:id="rId3"/>
    <p:sldId id="2146" r:id="rId4"/>
    <p:sldId id="2147" r:id="rId5"/>
    <p:sldId id="2160" r:id="rId6"/>
    <p:sldId id="2161" r:id="rId7"/>
    <p:sldId id="2162" r:id="rId8"/>
    <p:sldId id="2163" r:id="rId9"/>
    <p:sldId id="2164" r:id="rId10"/>
    <p:sldId id="2158" r:id="rId11"/>
    <p:sldId id="263" r:id="rId12"/>
    <p:sldId id="2027" r:id="rId13"/>
    <p:sldId id="2086" r:id="rId14"/>
    <p:sldId id="20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FC"/>
    <a:srgbClr val="9691CC"/>
    <a:srgbClr val="827EB2"/>
    <a:srgbClr val="341933"/>
    <a:srgbClr val="562855"/>
    <a:srgbClr val="755DD9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87325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84" y="76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26/11/2021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J'ai commencé par découper la maquette en sections/composants</a:t>
            </a:r>
          </a:p>
          <a:p>
            <a:r>
              <a:rPr lang="fr-FR" noProof="0" dirty="0" smtClean="0"/>
              <a:t>il faut faire 1 appel pour les trois composants sur le « </a:t>
            </a:r>
            <a:r>
              <a:rPr lang="fr-FR" noProof="0" dirty="0" err="1" smtClean="0"/>
              <a:t>endpoint</a:t>
            </a:r>
            <a:r>
              <a:rPr lang="fr-FR" noProof="0" dirty="0" smtClean="0"/>
              <a:t> »: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J'ai créé un </a:t>
            </a:r>
            <a:r>
              <a:rPr lang="fr-FR" noProof="0" dirty="0" err="1" smtClean="0"/>
              <a:t>hook</a:t>
            </a:r>
            <a:r>
              <a:rPr lang="fr-FR" baseline="0" noProof="0" dirty="0" smtClean="0"/>
              <a:t> « </a:t>
            </a:r>
            <a:r>
              <a:rPr lang="fr-FR" noProof="0" dirty="0" smtClean="0"/>
              <a:t>custom » </a:t>
            </a:r>
            <a:r>
              <a:rPr lang="fr-FR" noProof="0" dirty="0" err="1" smtClean="0"/>
              <a:t>useFetch</a:t>
            </a:r>
            <a:r>
              <a:rPr lang="fr-FR" noProof="0" dirty="0" smtClean="0"/>
              <a:t>() qui prend l'ID de l'utilisateur et  le type d'information nécessaire comme paramètres. (</a:t>
            </a:r>
            <a:r>
              <a:rPr lang="fr-FR" noProof="0" dirty="0" err="1" smtClean="0"/>
              <a:t>userGeneralInfo</a:t>
            </a:r>
            <a:r>
              <a:rPr lang="fr-FR" noProof="0" dirty="0" smtClean="0"/>
              <a:t>, </a:t>
            </a:r>
            <a:r>
              <a:rPr lang="fr-FR" b="1" noProof="0" dirty="0" smtClean="0"/>
              <a:t>L’activité quotidienne , La durée moyenne des sessions</a:t>
            </a:r>
            <a:r>
              <a:rPr lang="fr-FR" noProof="0" dirty="0" smtClean="0"/>
              <a:t> (moyenne) ou Le </a:t>
            </a:r>
            <a:r>
              <a:rPr lang="fr-FR" b="1" noProof="0" dirty="0" smtClean="0"/>
              <a:t>type d’activité réalisée </a:t>
            </a:r>
            <a:r>
              <a:rPr lang="fr-FR" noProof="0" dirty="0" smtClean="0"/>
              <a:t>(performance) etc…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le </a:t>
            </a:r>
            <a:r>
              <a:rPr lang="fr-FR" noProof="0" dirty="0" err="1" smtClean="0"/>
              <a:t>hook</a:t>
            </a:r>
            <a:r>
              <a:rPr lang="fr-FR" noProof="0" dirty="0" smtClean="0"/>
              <a:t> « </a:t>
            </a:r>
            <a:r>
              <a:rPr lang="fr-FR" noProof="0" dirty="0" err="1" smtClean="0"/>
              <a:t>useState</a:t>
            </a:r>
            <a:r>
              <a:rPr lang="fr-FR" noProof="0" dirty="0" smtClean="0"/>
              <a:t>() » pour initialiser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« useEffect() » pour appeler de manière asynchrone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et mettre à jour les variables du state en conséquence.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fonction renvoie un objet contenant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Cela nous permet d'utiliser </a:t>
            </a:r>
            <a:r>
              <a:rPr lang="fr-FR" b="1" noProof="0" dirty="0" smtClean="0"/>
              <a:t>la déstructuration d'objet </a:t>
            </a:r>
            <a:r>
              <a:rPr lang="fr-FR" noProof="0" dirty="0" smtClean="0"/>
              <a:t>pour accéder à ces variables dans notre composant.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</a:t>
            </a:r>
            <a:r>
              <a:rPr lang="fr-FR" baseline="0" noProof="0" dirty="0" smtClean="0"/>
              <a:t> </a:t>
            </a:r>
            <a:r>
              <a:rPr lang="fr-FR" noProof="0" dirty="0" smtClean="0"/>
              <a:t>utilise</a:t>
            </a:r>
            <a:r>
              <a:rPr lang="fr-FR" baseline="0" noProof="0" dirty="0" smtClean="0"/>
              <a:t> </a:t>
            </a:r>
            <a:r>
              <a:rPr lang="fr-FR" noProof="0" dirty="0" smtClean="0"/>
              <a:t>la déstructuration d'objet pour accéder à ce dont nous avons besoin.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transmet les données aux composants </a:t>
            </a:r>
            <a:r>
              <a:rPr lang="en-GB" baseline="0" noProof="0" dirty="0" smtClean="0"/>
              <a:t>Title, Score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score moyen 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&amp; keyData 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les </a:t>
            </a:r>
            <a:r>
              <a:rPr lang="en-GB" b="1" baseline="0" noProof="0" dirty="0" err="1" smtClean="0"/>
              <a:t>informations</a:t>
            </a:r>
            <a:r>
              <a:rPr lang="en-GB" b="1" baseline="0" noProof="0" dirty="0" smtClean="0"/>
              <a:t> sur les nutriments</a:t>
            </a:r>
            <a:r>
              <a:rPr lang="en-GB" baseline="0" noProof="0" dirty="0" smtClean="0"/>
              <a:t>)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 radiales</a:t>
            </a:r>
          </a:p>
          <a:p>
            <a:r>
              <a:rPr lang="fr-FR" noProof="0" dirty="0" smtClean="0"/>
              <a:t>J'ai créé un score fictif de 100 % avec une couleur de remplissage transparente pour la barre afin d'utiliser une comparaison.</a:t>
            </a:r>
          </a:p>
          <a:p>
            <a:r>
              <a:rPr lang="fr-FR" noProof="0" dirty="0" smtClean="0"/>
              <a:t>Ceci est nécessaire pour pouvoir afficher correctement le score quotidien. (sinon</a:t>
            </a:r>
            <a:r>
              <a:rPr lang="fr-FR" baseline="0" noProof="0" dirty="0" smtClean="0"/>
              <a:t> c'est un cercle complet)</a:t>
            </a:r>
            <a:endParaRPr lang="fr-FR" noProof="0" dirty="0" smtClean="0"/>
          </a:p>
          <a:p>
            <a:r>
              <a:rPr lang="fr-FR" noProof="0" dirty="0" smtClean="0"/>
              <a:t>Ensuite, dans les paramètres généraux, on définit l'angle de départ, les rayons intérieur et extérieur, la taille de la barre, etc.</a:t>
            </a:r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Bi axial Bar Chart » pour afficher les données, mais masquer les « </a:t>
            </a:r>
            <a:r>
              <a:rPr lang="fr-FR" noProof="0" dirty="0" err="1" smtClean="0"/>
              <a:t>ticks</a:t>
            </a:r>
            <a:r>
              <a:rPr lang="fr-FR" noProof="0" dirty="0" smtClean="0"/>
              <a:t> » de l'axe Y gauche.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sont les deux valeurs de données (calories et poids).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linéaire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Line Chart » pour afficher les données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est le valeur de données (la durée de la session en minutes 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radar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Radar Chart » pour afficher 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smtClean="0"/>
              <a:t>On doit inverser </a:t>
            </a:r>
            <a:r>
              <a:rPr lang="fr-FR" noProof="0" dirty="0" smtClean="0"/>
              <a:t>l'ordre d'affichage de cardio-intensité à intensité -cardio.</a:t>
            </a:r>
          </a:p>
          <a:p>
            <a:r>
              <a:rPr lang="fr-FR" noProof="0" smtClean="0"/>
              <a:t>J'utilise </a:t>
            </a:r>
            <a:r>
              <a:rPr lang="fr-FR" noProof="0" dirty="0" smtClean="0"/>
              <a:t>une fonction pour formater les activités (d'un nombre à un mot).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xmlns="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xmlns="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xmlns="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xmlns="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xmlns="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xmlns="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xmlns="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xmlns="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xmlns="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xmlns="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xmlns="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xmlns="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xmlns="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xmlns="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xmlns="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xmlns="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xmlns="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xmlns="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xmlns="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xmlns="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xmlns="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11" Type="http://schemas.openxmlformats.org/officeDocument/2006/relationships/image" Target="../media/image16.jpg"/><Relationship Id="rId5" Type="http://schemas.openxmlformats.org/officeDocument/2006/relationships/image" Target="../media/image8.png"/><Relationship Id="rId10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11" Type="http://schemas.openxmlformats.org/officeDocument/2006/relationships/image" Target="../media/image28.jpg"/><Relationship Id="rId5" Type="http://schemas.openxmlformats.org/officeDocument/2006/relationships/image" Target="../media/image8.png"/><Relationship Id="rId10" Type="http://schemas.openxmlformats.org/officeDocument/2006/relationships/image" Target="../media/image27.jpg"/><Relationship Id="rId4" Type="http://schemas.openxmlformats.org/officeDocument/2006/relationships/image" Target="../media/image24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Douzième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632225" y="839079"/>
            <a:ext cx="843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haya Libre" panose="02000503000000000000" pitchFamily="2" charset="0"/>
                <a:cs typeface="Abhaya Libre" panose="02000503000000000000" pitchFamily="2" charset="0"/>
              </a:rPr>
              <a:t>Le site est adapté aux desktops, aux tablettes et aux mobiles : Démonstration en direct.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Démonstration en direct</a:t>
            </a:r>
            <a:r>
              <a:rPr lang="fr-FR" sz="48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</a:t>
            </a:r>
            <a:endParaRPr lang="fr-FR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:a16="http://schemas.microsoft.com/office/drawing/2014/main" xmlns="" id="{1A1610D2-FE5C-DA40-B6EE-8BF60C9408DE}"/>
              </a:ext>
            </a:extLst>
          </p:cNvPr>
          <p:cNvGrpSpPr/>
          <p:nvPr/>
        </p:nvGrpSpPr>
        <p:grpSpPr>
          <a:xfrm>
            <a:off x="4420282" y="3296053"/>
            <a:ext cx="328204" cy="224430"/>
            <a:chOff x="507666" y="2623456"/>
            <a:chExt cx="6245976" cy="1251856"/>
          </a:xfrm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xmlns="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xmlns="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5425090" y="6454891"/>
            <a:ext cx="566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4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est lisible sur des écrans d'au moins 1024 par 780 pixels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grpSp>
        <p:nvGrpSpPr>
          <p:cNvPr id="69" name="Group 20"/>
          <p:cNvGrpSpPr>
            <a:grpSpLocks noChangeAspect="1"/>
          </p:cNvGrpSpPr>
          <p:nvPr/>
        </p:nvGrpSpPr>
        <p:grpSpPr>
          <a:xfrm>
            <a:off x="195988" y="2014006"/>
            <a:ext cx="5660988" cy="3258739"/>
            <a:chOff x="5898415" y="1976415"/>
            <a:chExt cx="5654530" cy="3255020"/>
          </a:xfrm>
        </p:grpSpPr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0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1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grpSp>
        <p:nvGrpSpPr>
          <p:cNvPr id="19" name="Group 20"/>
          <p:cNvGrpSpPr>
            <a:grpSpLocks noChangeAspect="1"/>
          </p:cNvGrpSpPr>
          <p:nvPr/>
        </p:nvGrpSpPr>
        <p:grpSpPr>
          <a:xfrm>
            <a:off x="5425090" y="3182815"/>
            <a:ext cx="5660988" cy="3258739"/>
            <a:chOff x="5898415" y="1976415"/>
            <a:chExt cx="5654530" cy="3255020"/>
          </a:xfrm>
        </p:grpSpPr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9" y="2196846"/>
            <a:ext cx="4320000" cy="2772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6" y="3363498"/>
            <a:ext cx="4320000" cy="2772000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95987" y="5423537"/>
            <a:ext cx="56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Karl: utilisateur 12</a:t>
            </a:r>
          </a:p>
          <a:p>
            <a:r>
              <a:rPr lang="en-GB" sz="1400" b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Cecilia: utilisateur 18</a:t>
            </a:r>
            <a:endParaRPr lang="fr-FR" sz="1400" b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1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xmlns="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xmlns="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:a16="http://schemas.microsoft.com/office/drawing/2014/main" xmlns="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xmlns="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xmlns="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xmlns="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xmlns="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 tableau de bord d'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analytics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SportSee, une startup dédiée au coaching sportif. En pleine croissance, l’entreprise va aujourd’hui lancer une nouvelle version de la page profil de l’utilisateur. Cette page va notamment permettre à l’utilisateur de suivre le nombre de sessions réalisées ainsi que le nombre de calories brûlées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: </a:t>
            </a:r>
          </a:p>
          <a:p>
            <a:endParaRPr lang="fr-FR" sz="12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Refaire 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profil avec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1200" b="1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la maquette 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les User Stories à intégrer dans ce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intègre des graphiques sur l'activité sportive de l'utilisateur. Utilisez soit D3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Recharts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est lisible sur des écrans d'au moins 1024 par 780 pixels.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existe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backend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utilisant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NodeJS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qui permettra les appels HTTP et de récupérer les données de l'exemple.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gestion des appels eux-mêmes, utilisez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Axios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les appels soient effectués en dehors des composants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service séparé qui s'occupera des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appels.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avec des données "mockées" et dès que le projet est fonctionnel, intégrez l'API.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 projet soit documenté en anglais.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fichier README ne doit comporter que les étapes d’installation ainsi que les prérequis du projet.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Dans ce fichier, expliquez comment installer et lancer le 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utilisera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donc des composants seront inévitablement créés . Il est donc important que des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Proptypes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soient intégrés pour chaque composant.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point, le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JsDoc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est important que le projet dispose de fonctions et de méthodes documentées.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8932" y="-417462"/>
            <a:ext cx="5056412" cy="8032338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30362" y="2129624"/>
            <a:ext cx="19160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 :</a:t>
            </a:r>
          </a:p>
          <a:p>
            <a:endParaRPr lang="fr-FR" sz="500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WelcomePage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Error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</a:t>
            </a:r>
          </a:p>
          <a:p>
            <a:endParaRPr lang="fr-FR" sz="500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672442" y="1072768"/>
            <a:ext cx="667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325077"/>
            <a:ext cx="6645729" cy="456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72442" y="1303305"/>
            <a:ext cx="6672945" cy="43927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2672442" y="1755747"/>
            <a:ext cx="593272" cy="413212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 bwMode="auto">
          <a:xfrm>
            <a:off x="3701142" y="2729789"/>
            <a:ext cx="3924302" cy="152652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 bwMode="auto">
          <a:xfrm>
            <a:off x="3701142" y="1851416"/>
            <a:ext cx="2090058" cy="73394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 bwMode="auto">
          <a:xfrm>
            <a:off x="3701142" y="4297942"/>
            <a:ext cx="1257300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 bwMode="auto">
          <a:xfrm>
            <a:off x="5032151" y="4297941"/>
            <a:ext cx="1254349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 bwMode="auto">
          <a:xfrm>
            <a:off x="6351816" y="4297940"/>
            <a:ext cx="1273628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 bwMode="auto">
          <a:xfrm>
            <a:off x="7699153" y="2729789"/>
            <a:ext cx="1319665" cy="280015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 rot="16200000">
            <a:off x="495098" y="3683308"/>
            <a:ext cx="413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2" y="2365249"/>
            <a:ext cx="209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Title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 rot="5400000">
            <a:off x="7754810" y="3991367"/>
            <a:ext cx="28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KeyData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3" y="5473633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5025492" y="5478186"/>
            <a:ext cx="126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6866" y="5478186"/>
            <a:ext cx="12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3" y="4001087"/>
            <a:ext cx="392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84065" y="2100846"/>
            <a:ext cx="2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3701142" y="6442936"/>
            <a:ext cx="335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2607" y="6318123"/>
            <a:ext cx="1127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average-sessions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128157" y="4129865"/>
            <a:ext cx="1937657" cy="2188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6" idx="0"/>
          </p:cNvCxnSpPr>
          <p:nvPr/>
        </p:nvCxnSpPr>
        <p:spPr>
          <a:xfrm flipH="1" flipV="1">
            <a:off x="4769267" y="5432005"/>
            <a:ext cx="890057" cy="886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6092299" y="5347901"/>
            <a:ext cx="1417632" cy="9694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529943" y="2239345"/>
            <a:ext cx="127117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3" idx="2"/>
          </p:cNvCxnSpPr>
          <p:nvPr/>
        </p:nvCxnSpPr>
        <p:spPr>
          <a:xfrm flipH="1">
            <a:off x="7141089" y="2377845"/>
            <a:ext cx="723637" cy="20305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3" idx="2"/>
          </p:cNvCxnSpPr>
          <p:nvPr/>
        </p:nvCxnSpPr>
        <p:spPr>
          <a:xfrm>
            <a:off x="7864726" y="2377845"/>
            <a:ext cx="297071" cy="402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54" y="1186477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Récupération des données auprès de l’API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7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Category: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userGeneralInfo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les données relatives au nom de l'utilisateur, au score quotidien et aux nutriments sont récupérées. ces données sont utilisées par les composants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suivants :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Score.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7927041" y="6396335"/>
            <a:ext cx="33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useEffect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nous permet de déclencher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useState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stocke le retour de l'API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state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63" y="1187755"/>
            <a:ext cx="3185860" cy="50608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1187755"/>
            <a:ext cx="3185860" cy="5060882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" y="1602088"/>
            <a:ext cx="2952000" cy="4248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043175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4634972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useFetch() - un 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hook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“custom”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8213393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ManageEndpoints.js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4" y="1602088"/>
            <a:ext cx="2952000" cy="4248000"/>
          </a:xfrm>
          <a:prstGeom prst="rect">
            <a:avLst/>
          </a:prstGeom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3" y="1592918"/>
            <a:ext cx="2952000" cy="42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154757" y="2137083"/>
            <a:ext cx="2225910" cy="2588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8268181" y="2128871"/>
            <a:ext cx="1539411" cy="16633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4759123" y="2952603"/>
            <a:ext cx="1539411" cy="1262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1154757" y="2645874"/>
            <a:ext cx="909395" cy="432992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4806570" y="3596927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4930020" y="4505540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4930020" y="4322410"/>
            <a:ext cx="598808" cy="1069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1154758" y="2431011"/>
            <a:ext cx="647034" cy="17597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" y="2649959"/>
            <a:ext cx="497561" cy="43299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2366246"/>
            <a:ext cx="92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Loading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1" y="1494907"/>
            <a:ext cx="2952000" cy="4248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42" y="1494907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score moyen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(Radial 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 un score fictif de 100% avec une couleur de remplissage transparente pour la barre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l'utilise pour la comparaison avec la valeur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todayScore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». Ceci est nécessaire pour pouvoir afficher correctement le score quotidien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 quotidien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2268" y="2116849"/>
            <a:ext cx="1646830" cy="32754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38192" y="3986235"/>
            <a:ext cx="609600" cy="12688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138192" y="4474034"/>
            <a:ext cx="6470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2" y="2155927"/>
            <a:ext cx="2952000" cy="27509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score moyen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4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L’activité quotidienne (Bar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 axial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données, mais masquer les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ticks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de l'axe Y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gauche,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L’activité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quotidienne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2053" y="209085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5003" y="228058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1" y="4731863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activité quotidienne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Bar Chart.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montre les informations relatives au poids et aux calories brûlées.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survol.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" y="4913473"/>
            <a:ext cx="1458191" cy="851526"/>
          </a:xfrm>
          <a:prstGeom prst="rect">
            <a:avLst/>
          </a:prstGeom>
          <a:ln w="19050" cap="sq">
            <a:solidFill>
              <a:srgbClr val="9691CC"/>
            </a:solidFill>
            <a:miter lim="800000"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3198442" y="5256857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202053" y="406493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19293" y="2379175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" y="3284087"/>
            <a:ext cx="1458191" cy="8441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9" y="2647993"/>
            <a:ext cx="2952001" cy="15277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6662057" y="3930216"/>
            <a:ext cx="2396750" cy="13471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8226952" y="3541848"/>
            <a:ext cx="188182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Image 3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32" y="2278111"/>
            <a:ext cx="2870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durée moyenne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l'utilisateur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durée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moyenne des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sessions (Line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lundi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mardi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etc.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02053" y="213426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1611" y="307980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0" y="4688404"/>
            <a:ext cx="733977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ma durée moyenne des sessions sous la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Chart.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survol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21671" y="417866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22311" y="3318348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536161" y="4695906"/>
            <a:ext cx="2600714" cy="1943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7882566" y="2888288"/>
            <a:ext cx="316157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3283200"/>
            <a:ext cx="1458000" cy="846000"/>
          </a:xfrm>
          <a:prstGeom prst="rect">
            <a:avLst/>
          </a:prstGeom>
          <a:ln w="19050" cap="sq">
            <a:solidFill>
              <a:srgbClr val="FFFF00"/>
            </a:solidFill>
            <a:miter lim="800000"/>
          </a:ln>
          <a:effectLst/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4914000"/>
            <a:ext cx="1458000" cy="853200"/>
          </a:xfrm>
          <a:prstGeom prst="rect">
            <a:avLst/>
          </a:prstGeom>
          <a:ln w="19050">
            <a:solidFill>
              <a:srgbClr val="9691CC"/>
            </a:solidFill>
          </a:ln>
        </p:spPr>
      </p:pic>
    </p:spTree>
    <p:extLst>
      <p:ext uri="{BB962C8B-B14F-4D97-AF65-F5344CB8AC3E}">
        <p14:creationId xmlns:p14="http://schemas.microsoft.com/office/powerpoint/2010/main" val="19238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43" name="Image 4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00" y="2278800"/>
            <a:ext cx="2869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:a16="http://schemas.microsoft.com/office/drawing/2014/main" xmlns="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type d’activité réalisée (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Radar Chart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76232" y="2849743"/>
            <a:ext cx="946733" cy="117979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13264" y="340862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type d’activité réalisée sous forme d’un radar chart.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109562" y="3522547"/>
            <a:ext cx="1024533" cy="8477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7615703" y="2736000"/>
            <a:ext cx="519093" cy="16060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8496146" y="3135961"/>
            <a:ext cx="4154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835892" y="3135961"/>
            <a:ext cx="420076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6796617" y="3930084"/>
            <a:ext cx="429734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8496146" y="3930084"/>
            <a:ext cx="3162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 bwMode="auto">
          <a:xfrm>
            <a:off x="7549065" y="4319237"/>
            <a:ext cx="632409" cy="132902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Image 2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Image 39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3962688"/>
            <a:ext cx="1458000" cy="846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5" name="Rectangle 44"/>
          <p:cNvSpPr/>
          <p:nvPr/>
        </p:nvSpPr>
        <p:spPr bwMode="auto">
          <a:xfrm>
            <a:off x="3140764" y="445213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14216</TotalTime>
  <Words>890</Words>
  <Application>Microsoft Office PowerPoint</Application>
  <PresentationFormat>Grand écran</PresentationFormat>
  <Paragraphs>145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9" baseType="lpstr">
      <vt:lpstr>Abhaya Libre</vt:lpstr>
      <vt:lpstr>Abhaya Libre ExtraBold</vt:lpstr>
      <vt:lpstr>Abhaya Libre Medium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2853</cp:revision>
  <dcterms:created xsi:type="dcterms:W3CDTF">2018-12-21T22:04:22Z</dcterms:created>
  <dcterms:modified xsi:type="dcterms:W3CDTF">2021-11-26T07:23:31Z</dcterms:modified>
</cp:coreProperties>
</file>