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0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8724900" y="0"/>
            <a:ext cx="2628900" cy="654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831850" y="4589462"/>
            <a:ext cx="10515600" cy="2268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04292"/>
            <a:ext cx="2743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ubTitle" sz="half" idx="1"/>
          </p:nvPr>
        </p:nvSpPr>
        <p:spPr>
          <a:xfrm>
            <a:off x="1524000" y="3044825"/>
            <a:ext cx="9236149" cy="25987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Group Member: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Bonan Chen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Jiahui Zhang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Yujie Ren</a:t>
            </a:r>
          </a:p>
        </p:txBody>
      </p:sp>
      <p:sp>
        <p:nvSpPr>
          <p:cNvPr id="110" name="Shape 110"/>
          <p:cNvSpPr/>
          <p:nvPr/>
        </p:nvSpPr>
        <p:spPr>
          <a:xfrm>
            <a:off x="1538287" y="1583682"/>
            <a:ext cx="9115426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Java Final Project — XDF 2DGraphics</a:t>
            </a:r>
          </a:p>
        </p:txBody>
      </p:sp>
      <p:pic>
        <p:nvPicPr>
          <p:cNvPr id="111" name="image1.jpg" descr="Stevens LOGO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1113" y="128587"/>
            <a:ext cx="3017838" cy="1271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019080" y="5273906"/>
            <a:ext cx="811632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180473" indent="-180473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Arial"/>
                <a:ea typeface="Arial"/>
                <a:cs typeface="Arial"/>
                <a:sym typeface="Arial"/>
              </a:rPr>
              <a:t>Function 4, implement SVG file </a:t>
            </a:r>
            <a:r>
              <a:rPr>
                <a:latin typeface="Arial"/>
                <a:ea typeface="Arial"/>
                <a:cs typeface="Arial"/>
                <a:sym typeface="Arial"/>
              </a:rPr>
              <a:t>zoom </a:t>
            </a:r>
            <a:r>
              <a:rPr smtClean="0"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dirty="0"/>
              <a:t>,</a:t>
            </a:r>
            <a:r>
              <a:rPr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zoom </a:t>
            </a:r>
            <a:r>
              <a:rPr smtClean="0"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-US" smtClean="0">
                <a:latin typeface="Arial"/>
                <a:ea typeface="Arial"/>
                <a:cs typeface="Arial"/>
                <a:sym typeface="Arial"/>
              </a:rPr>
              <a:t> and rotation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18" y="193169"/>
            <a:ext cx="2952897" cy="432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6" y="193169"/>
            <a:ext cx="2989744" cy="431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34" y="193169"/>
            <a:ext cx="3012557" cy="43165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614613" y="2671761"/>
            <a:ext cx="717232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b="1">
                <a:ln w="12700">
                  <a:solidFill>
                    <a:srgbClr val="3A5274"/>
                  </a:solidFill>
                </a:ln>
                <a:solidFill>
                  <a:srgbClr val="EBEAEA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>
              <a:defRPr sz="1800" b="0">
                <a:ln>
                  <a:noFill/>
                </a:ln>
                <a:solidFill>
                  <a:srgbClr val="000000"/>
                </a:solidFill>
                <a:effectLst/>
              </a:defRPr>
            </a:pPr>
            <a:r>
              <a:rPr sz="5400" b="1">
                <a:ln w="12700">
                  <a:solidFill>
                    <a:srgbClr val="3A5274"/>
                  </a:solidFill>
                </a:ln>
                <a:solidFill>
                  <a:srgbClr val="EBEAEA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Mission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838200" y="1863725"/>
            <a:ext cx="10515600" cy="5032375"/>
          </a:xfrm>
          <a:prstGeom prst="rect">
            <a:avLst/>
          </a:prstGeom>
        </p:spPr>
        <p:txBody>
          <a:bodyPr/>
          <a:lstStyle/>
          <a:p>
            <a:r>
              <a:t>Read in SVG file</a:t>
            </a:r>
          </a:p>
          <a:p>
            <a:endParaRPr/>
          </a:p>
          <a:p>
            <a:r>
              <a:t>Parse SVG file and extract information</a:t>
            </a:r>
          </a:p>
          <a:p>
            <a:endParaRPr/>
          </a:p>
          <a:p>
            <a:r>
              <a:t>Draw SVG file on the screen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SVG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38200" y="2118139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Scalable Vector Graphics which is XML-based vector image format 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SVG is completely customizable, and do not lose detail as their size increases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Java do not provide native SVG support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Import SVG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838200" y="1917064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Read in SVG file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Identify shape in SVG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Call parse class to extract information from SVG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Call shape class to draw SVG</a:t>
            </a:r>
          </a:p>
        </p:txBody>
      </p:sp>
      <p:pic>
        <p:nvPicPr>
          <p:cNvPr id="122" name="Screen Shot 2016-12-16 at 2.20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1156" y="636226"/>
            <a:ext cx="6659016" cy="1664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3417992" y="4965859"/>
            <a:ext cx="6391536" cy="1089026"/>
          </a:xfrm>
          <a:prstGeom prst="rect">
            <a:avLst/>
          </a:prstGeom>
        </p:spPr>
        <p:txBody>
          <a:bodyPr/>
          <a:lstStyle/>
          <a:p>
            <a:pPr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Function1, import SVG into document viewer</a:t>
            </a:r>
          </a:p>
        </p:txBody>
      </p:sp>
      <p:pic>
        <p:nvPicPr>
          <p:cNvPr id="12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778" y="528674"/>
            <a:ext cx="5274311" cy="4025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Parse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838200" y="2855275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Use regex to extract attributes from each shape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Save these attributes into variables and create get method to get them</a:t>
            </a:r>
          </a:p>
        </p:txBody>
      </p:sp>
      <p:pic>
        <p:nvPicPr>
          <p:cNvPr id="129" name="Screen Shot 2016-12-16 at 2.20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2246" y="729831"/>
            <a:ext cx="6659016" cy="1664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206" y="727036"/>
            <a:ext cx="8907063" cy="39491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2786423" y="5047744"/>
            <a:ext cx="7266882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0578" indent="-220578"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Function2, parse SVG file and extract shape information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Shape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Import SVG class passes arguments into Shape class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Shape classes call method in the Batik library to draw themselves.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Save the shapes into DOM tree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 the tree to JSVG Canvas to display SVG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681728" y="6028432"/>
            <a:ext cx="4828544" cy="4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0578" indent="-220578">
              <a:lnSpc>
                <a:spcPct val="107000"/>
              </a:lnSpc>
              <a:spcBef>
                <a:spcPts val="800"/>
              </a:spcBef>
              <a:buSzPct val="100000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Function 3, draw SVG on the screen</a:t>
            </a:r>
          </a:p>
        </p:txBody>
      </p:sp>
      <p:pic>
        <p:nvPicPr>
          <p:cNvPr id="138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5142" y="336944"/>
            <a:ext cx="4861716" cy="5230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 Neue</vt:lpstr>
      <vt:lpstr>Arial</vt:lpstr>
      <vt:lpstr>Default</vt:lpstr>
      <vt:lpstr>PowerPoint Presentation</vt:lpstr>
      <vt:lpstr> Mission</vt:lpstr>
      <vt:lpstr>SVG</vt:lpstr>
      <vt:lpstr>Import SVG</vt:lpstr>
      <vt:lpstr>PowerPoint Presentation</vt:lpstr>
      <vt:lpstr>Parse</vt:lpstr>
      <vt:lpstr>PowerPoint Presentation</vt:lpstr>
      <vt:lpstr>Shape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bonanchen2015@gmail.com</cp:lastModifiedBy>
  <cp:revision>2</cp:revision>
  <dcterms:modified xsi:type="dcterms:W3CDTF">2016-12-18T06:00:17Z</dcterms:modified>
</cp:coreProperties>
</file>