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4F44-4F0B-4D8A-AEA4-46B87D55F755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BC1A-69CF-432F-813F-9FC127A1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9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6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5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66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3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0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2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1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87CB7-FACE-4806-8E5F-00FE7CBF6EBA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8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 smtClean="0"/>
              <a:t>Game_on_pygame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807131"/>
            <a:ext cx="7197726" cy="984068"/>
          </a:xfrm>
        </p:spPr>
        <p:txBody>
          <a:bodyPr/>
          <a:lstStyle/>
          <a:p>
            <a:r>
              <a:rPr lang="en-US" i="1" dirty="0" smtClean="0"/>
              <a:t>Authors</a:t>
            </a:r>
            <a:r>
              <a:rPr lang="en-US" dirty="0" smtClean="0"/>
              <a:t>: </a:t>
            </a:r>
            <a:r>
              <a:rPr lang="en-US" dirty="0" smtClean="0"/>
              <a:t>Stevenson</a:t>
            </a:r>
          </a:p>
          <a:p>
            <a:r>
              <a:rPr lang="en-US" dirty="0" smtClean="0"/>
              <a:t>S1notik</a:t>
            </a:r>
          </a:p>
        </p:txBody>
      </p:sp>
    </p:spTree>
    <p:extLst>
      <p:ext uri="{BB962C8B-B14F-4D97-AF65-F5344CB8AC3E}">
        <p14:creationId xmlns:p14="http://schemas.microsoft.com/office/powerpoint/2010/main" val="614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523771"/>
          </a:xfrm>
        </p:spPr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 ”</a:t>
            </a:r>
            <a:r>
              <a:rPr lang="en-US" i="1" dirty="0" err="1" smtClean="0"/>
              <a:t>Game_on_Pygame</a:t>
            </a:r>
            <a:r>
              <a:rPr lang="en-US" dirty="0" smtClean="0"/>
              <a:t>”</a:t>
            </a:r>
            <a:r>
              <a:rPr lang="ru-RU" dirty="0" smtClean="0"/>
              <a:t> частично взята из игры </a:t>
            </a:r>
            <a:r>
              <a:rPr lang="en-US" dirty="0" smtClean="0"/>
              <a:t>“</a:t>
            </a:r>
            <a:r>
              <a:rPr lang="en-US" i="1" dirty="0"/>
              <a:t>Hotline Miami 2: Wrong </a:t>
            </a:r>
            <a:r>
              <a:rPr lang="en-US" i="1" dirty="0" smtClean="0"/>
              <a:t>Number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Этот </a:t>
            </a:r>
            <a:r>
              <a:rPr lang="ru-RU" dirty="0" smtClean="0"/>
              <a:t>продукт (проект) создан </a:t>
            </a:r>
            <a:r>
              <a:rPr lang="ru-RU" dirty="0" smtClean="0"/>
              <a:t>в развлекательно-учебных целях.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989181"/>
            <a:ext cx="4108621" cy="21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70858"/>
          </a:xfrm>
        </p:spPr>
        <p:txBody>
          <a:bodyPr/>
          <a:lstStyle/>
          <a:p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989" y="2142068"/>
            <a:ext cx="4782966" cy="2166322"/>
          </a:xfrm>
        </p:spPr>
        <p:txBody>
          <a:bodyPr/>
          <a:lstStyle/>
          <a:p>
            <a:r>
              <a:rPr lang="ru-RU" dirty="0" smtClean="0"/>
              <a:t>Фрагменты можно посмотреть </a:t>
            </a:r>
            <a:r>
              <a:rPr lang="ru-RU" dirty="0" err="1" smtClean="0"/>
              <a:t>справо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658" y="122796"/>
            <a:ext cx="3509061" cy="34633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94" y="122796"/>
            <a:ext cx="2536841" cy="3463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57" y="3789823"/>
            <a:ext cx="3509061" cy="2078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098" y="3789823"/>
            <a:ext cx="3278337" cy="23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9565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3651067" cy="2438171"/>
          </a:xfrm>
        </p:spPr>
        <p:txBody>
          <a:bodyPr/>
          <a:lstStyle/>
          <a:p>
            <a:r>
              <a:rPr lang="ru-RU" dirty="0" smtClean="0"/>
              <a:t>Благодаря работе </a:t>
            </a:r>
            <a:r>
              <a:rPr lang="ru-RU" dirty="0" smtClean="0"/>
              <a:t>над созданием </a:t>
            </a:r>
            <a:r>
              <a:rPr lang="ru-RU" dirty="0" smtClean="0"/>
              <a:t>проекта, </a:t>
            </a:r>
            <a:r>
              <a:rPr lang="ru-RU" dirty="0" smtClean="0"/>
              <a:t>Мы повторили </a:t>
            </a:r>
            <a:r>
              <a:rPr lang="ru-RU" dirty="0" smtClean="0"/>
              <a:t>и </a:t>
            </a:r>
            <a:r>
              <a:rPr lang="ru-RU" dirty="0" smtClean="0"/>
              <a:t>поняли </a:t>
            </a:r>
            <a:r>
              <a:rPr lang="ru-RU" dirty="0" smtClean="0"/>
              <a:t>все пройденные </a:t>
            </a:r>
            <a:r>
              <a:rPr lang="ru-RU" dirty="0" smtClean="0"/>
              <a:t>темы.</a:t>
            </a:r>
            <a:endParaRPr lang="ru-RU" dirty="0" smtClean="0"/>
          </a:p>
          <a:p>
            <a:r>
              <a:rPr lang="ru-RU" dirty="0" smtClean="0"/>
              <a:t>Инструменты, которых нет в учебнике, </a:t>
            </a:r>
            <a:r>
              <a:rPr lang="ru-RU" dirty="0" smtClean="0"/>
              <a:t>Мы изучали </a:t>
            </a:r>
            <a:r>
              <a:rPr lang="ru-RU" dirty="0" smtClean="0"/>
              <a:t>в интернете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16" y="1993564"/>
            <a:ext cx="2971802" cy="3097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083" y="1993562"/>
            <a:ext cx="2972279" cy="30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978" y="1323703"/>
            <a:ext cx="10131425" cy="655078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54" y="2520778"/>
            <a:ext cx="3488072" cy="3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112</TotalTime>
  <Words>74</Words>
  <Application>Microsoft Office PowerPoint</Application>
  <PresentationFormat>Широкоэкранный</PresentationFormat>
  <Paragraphs>16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Game_on_pygame</vt:lpstr>
      <vt:lpstr>Введение</vt:lpstr>
      <vt:lpstr>реализация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Локальный электронный журнал</dc:title>
  <dc:creator>Учетная запись Майкрософт</dc:creator>
  <cp:lastModifiedBy>Учетная запись Майкрософт</cp:lastModifiedBy>
  <cp:revision>12</cp:revision>
  <dcterms:created xsi:type="dcterms:W3CDTF">2022-10-30T08:33:10Z</dcterms:created>
  <dcterms:modified xsi:type="dcterms:W3CDTF">2023-02-11T12:28:53Z</dcterms:modified>
</cp:coreProperties>
</file>