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4F44-4F0B-4D8A-AEA4-46B87D55F755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5BC1A-69CF-432F-813F-9FC127A14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615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BC1A-69CF-432F-813F-9FC127A1403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37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BC1A-69CF-432F-813F-9FC127A1403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44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BC1A-69CF-432F-813F-9FC127A1403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070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5BC1A-69CF-432F-813F-9FC127A1403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9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E387CB7-FACE-4806-8E5F-00FE7CBF6EB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463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58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66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537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202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53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120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1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79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74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37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42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37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57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9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89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7CB7-FACE-4806-8E5F-00FE7CBF6EB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47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387CB7-FACE-4806-8E5F-00FE7CBF6EBA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E10F7D-3D51-401A-80C2-2D3B7448B5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489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Локальный электронный журнал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807131"/>
            <a:ext cx="7197726" cy="984068"/>
          </a:xfrm>
        </p:spPr>
        <p:txBody>
          <a:bodyPr/>
          <a:lstStyle/>
          <a:p>
            <a:r>
              <a:rPr lang="en-US" i="1" dirty="0" smtClean="0"/>
              <a:t>Author</a:t>
            </a:r>
            <a:r>
              <a:rPr lang="en-US" dirty="0" smtClean="0"/>
              <a:t>: </a:t>
            </a:r>
            <a:r>
              <a:rPr lang="ru-RU" dirty="0" smtClean="0"/>
              <a:t>Антонов Степан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4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70856"/>
          </a:xfrm>
        </p:spPr>
        <p:txBody>
          <a:bodyPr/>
          <a:lstStyle/>
          <a:p>
            <a:r>
              <a:rPr lang="ru-RU" b="1" dirty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создания электронного журнала пришла мне спонтанно, но я сразу понял, что это хорошая тема для проекта на </a:t>
            </a:r>
            <a:r>
              <a:rPr lang="en-US" dirty="0" smtClean="0"/>
              <a:t>PyQt5.</a:t>
            </a:r>
            <a:endParaRPr lang="ru-RU" dirty="0" smtClean="0"/>
          </a:p>
          <a:p>
            <a:r>
              <a:rPr lang="ru-RU" dirty="0" smtClean="0"/>
              <a:t>Этот продукт (проект) создан в помощь учителям для огласки оценок.</a:t>
            </a:r>
          </a:p>
          <a:p>
            <a:r>
              <a:rPr lang="ru-RU" dirty="0"/>
              <a:t>Для реализации проекта мне понадобилась неделя каникул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3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70858"/>
          </a:xfrm>
        </p:spPr>
        <p:txBody>
          <a:bodyPr/>
          <a:lstStyle/>
          <a:p>
            <a:r>
              <a:rPr lang="ru-RU" b="1" dirty="0" smtClean="0"/>
              <a:t>реализация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2142067"/>
            <a:ext cx="6620690" cy="3649133"/>
          </a:xfrm>
        </p:spPr>
        <p:txBody>
          <a:bodyPr/>
          <a:lstStyle/>
          <a:p>
            <a:r>
              <a:rPr lang="ru-RU" dirty="0" smtClean="0"/>
              <a:t>В проектировании использовались классы (</a:t>
            </a:r>
            <a:r>
              <a:rPr lang="en-US" dirty="0" smtClean="0"/>
              <a:t>class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функции (</a:t>
            </a:r>
            <a:r>
              <a:rPr lang="en-US" dirty="0" err="1" smtClean="0"/>
              <a:t>def</a:t>
            </a:r>
            <a:r>
              <a:rPr lang="ru-RU" dirty="0" smtClean="0"/>
              <a:t>)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“Authorization” </a:t>
            </a:r>
            <a:r>
              <a:rPr lang="ru-RU" dirty="0" smtClean="0"/>
              <a:t>отвечает за окно авторизации пользователя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“Teacher” </a:t>
            </a:r>
            <a:r>
              <a:rPr lang="ru-RU" dirty="0" smtClean="0"/>
              <a:t>отвечает за окно интерфейса учительского аккаунта</a:t>
            </a:r>
          </a:p>
          <a:p>
            <a:r>
              <a:rPr lang="ru-RU" dirty="0" smtClean="0"/>
              <a:t>Класс </a:t>
            </a:r>
            <a:r>
              <a:rPr lang="en-US" dirty="0"/>
              <a:t>“Student</a:t>
            </a:r>
            <a:r>
              <a:rPr lang="en-US" dirty="0" smtClean="0"/>
              <a:t>”</a:t>
            </a:r>
            <a:r>
              <a:rPr lang="ru-RU" dirty="0" smtClean="0"/>
              <a:t> отвечает за окно интерфейса ученического (студенческого) аккаунта</a:t>
            </a:r>
          </a:p>
          <a:p>
            <a:r>
              <a:rPr lang="ru-RU" dirty="0"/>
              <a:t>Класс </a:t>
            </a:r>
            <a:r>
              <a:rPr lang="en-US" dirty="0" smtClean="0"/>
              <a:t>“Program”</a:t>
            </a:r>
            <a:r>
              <a:rPr lang="ru-RU" dirty="0" smtClean="0"/>
              <a:t> </a:t>
            </a:r>
            <a:r>
              <a:rPr lang="ru-RU" dirty="0"/>
              <a:t>отвечает за </a:t>
            </a:r>
            <a:r>
              <a:rPr lang="ru-RU" dirty="0" smtClean="0"/>
              <a:t>окно программных сведений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640" y="149679"/>
            <a:ext cx="4352925" cy="133077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635" y="1619796"/>
            <a:ext cx="4352925" cy="195289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1636" y="3712030"/>
            <a:ext cx="4352925" cy="148208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1636" y="5333457"/>
            <a:ext cx="4352925" cy="132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0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79565"/>
          </a:xfrm>
        </p:spPr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2" y="2142067"/>
            <a:ext cx="3651067" cy="3649133"/>
          </a:xfrm>
        </p:spPr>
        <p:txBody>
          <a:bodyPr/>
          <a:lstStyle/>
          <a:p>
            <a:r>
              <a:rPr lang="ru-RU" dirty="0" smtClean="0"/>
              <a:t>Благодаря работе над созданием проекта, я повторил и понял все пройденные темы</a:t>
            </a:r>
          </a:p>
          <a:p>
            <a:r>
              <a:rPr lang="ru-RU" dirty="0" smtClean="0"/>
              <a:t>Инструменты, которых нет в учебнике, я изучал в интернете.</a:t>
            </a:r>
          </a:p>
          <a:p>
            <a:r>
              <a:rPr lang="ru-RU" dirty="0" smtClean="0"/>
              <a:t>В качестве доработки, хотелось бы разместить базы данных на сервере, чтобы проект перестал быть локальным.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006" y="409630"/>
            <a:ext cx="2130975" cy="257902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638" y="68379"/>
            <a:ext cx="4239986" cy="32615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617" y="3380216"/>
            <a:ext cx="4275377" cy="32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8978" y="1323703"/>
            <a:ext cx="10131425" cy="655078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386" y="2648358"/>
            <a:ext cx="6400607" cy="35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0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70</TotalTime>
  <Words>157</Words>
  <Application>Microsoft Office PowerPoint</Application>
  <PresentationFormat>Широкоэкранный</PresentationFormat>
  <Paragraphs>21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Небеса</vt:lpstr>
      <vt:lpstr>Локальный электронный журнал</vt:lpstr>
      <vt:lpstr>Введение</vt:lpstr>
      <vt:lpstr>реализация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Локальный электронный журнал</dc:title>
  <dc:creator>Учетная запись Майкрософт</dc:creator>
  <cp:lastModifiedBy>Учетная запись Майкрософт</cp:lastModifiedBy>
  <cp:revision>8</cp:revision>
  <dcterms:created xsi:type="dcterms:W3CDTF">2022-10-30T08:33:10Z</dcterms:created>
  <dcterms:modified xsi:type="dcterms:W3CDTF">2022-10-30T09:43:51Z</dcterms:modified>
</cp:coreProperties>
</file>