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3859" r:id="rId5"/>
    <p:sldId id="3865" r:id="rId6"/>
    <p:sldId id="3866" r:id="rId7"/>
    <p:sldId id="38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EF65F-A171-44EE-B841-5C8466AD5F97}" v="1" dt="2025-02-07T05:56:5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92" autoAdjust="0"/>
  </p:normalViewPr>
  <p:slideViewPr>
    <p:cSldViewPr snapToGrid="0" snapToObjects="1">
      <p:cViewPr varScale="1">
        <p:scale>
          <a:sx n="57" d="100"/>
          <a:sy n="57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07/02/2025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07/02/2025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A65669-BE25-4D3C-B917-847E6C1115C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EECE-004C-43B9-B91A-0AF85251A333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B22F-F378-4902-922E-E93EC6DBD4B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A684-9BA7-4630-BC38-F3EDAE6E1C4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A314-E5E3-42B4-91B5-B2DE07D450CD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A722-43EB-4978-96C3-8236481F3BDF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8789-4D0E-48BC-BED8-88E447F59208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6CD8-4532-449A-9E80-EC69690A5C5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8E8-367B-4C3C-ABB7-8A8B75918CF0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0D49-8293-4DBE-BA4B-43DD901FEA34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Ir</a:t>
            </a:r>
            <a:r>
              <a:rPr lang="en-US" dirty="0"/>
              <a:t> Ts Dr Steven Eu Kok Seng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6382-6AD3-487A-B338-2CB8012D273C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381A-F1D0-4774-AC8B-EEF08765D268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A1ED-6F20-4C2D-A3F7-FFAB33DF1C92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B16A-4871-4AAC-88C2-2A55DC3ED22B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5AC-313A-4D86-9DA9-52F62953A0C6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6AE9-886E-470E-82B7-AC14B639CA25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A694-4E6F-4CCF-9522-C2CFC77C7A0C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BE169-9E01-4BAB-A052-DA752F2C4ADE}" type="datetime1">
              <a:rPr lang="en-US" smtClean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Ir Ts Dr Steven Eu Kok Seng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72" y="2554817"/>
            <a:ext cx="9711153" cy="2421464"/>
          </a:xfrm>
        </p:spPr>
        <p:txBody>
          <a:bodyPr>
            <a:normAutofit/>
          </a:bodyPr>
          <a:lstStyle/>
          <a:p>
            <a:r>
              <a:rPr lang="en-MY" dirty="0"/>
              <a:t>Docker Installation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A93AD-0B24-599E-6F96-F3E09599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A8066-1B7A-09CB-0FA6-006F7E30748C}"/>
              </a:ext>
            </a:extLst>
          </p:cNvPr>
          <p:cNvSpPr txBox="1">
            <a:spLocks/>
          </p:cNvSpPr>
          <p:nvPr/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Ir Ts Dr Steven Eu Kok Seng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4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FDF6-A992-F38A-9DF4-3D92723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5867"/>
          </a:xfrm>
        </p:spPr>
        <p:txBody>
          <a:bodyPr/>
          <a:lstStyle/>
          <a:p>
            <a:r>
              <a:rPr lang="en-US" dirty="0"/>
              <a:t>In</a:t>
            </a:r>
            <a:r>
              <a:rPr lang="sv-SE" dirty="0"/>
              <a:t>stall Docker on Ubuntu 20.04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2D2D-4622-F502-CB1E-A71A2F6A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3068"/>
            <a:ext cx="10131425" cy="5164666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{Update Ubuntu System} In a new terminal (ctrl + alt +  T) and run:</a:t>
            </a:r>
            <a:endParaRPr lang="en-GB" dirty="0"/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apt upgrade</a:t>
            </a: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/>
              <a:t>{Install Docker Dependencies} in the same terminal and run:</a:t>
            </a:r>
            <a:endParaRPr lang="en-GB" dirty="0"/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apt install apt-transport-https ca-certificates curl software-properties-common</a:t>
            </a: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/>
              <a:t>{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Add Docker's Official GPG Key and Repository</a:t>
            </a:r>
            <a:r>
              <a:rPr lang="en-US" dirty="0"/>
              <a:t>} in the same terminal and run:</a:t>
            </a:r>
            <a:endParaRPr lang="en-GB" dirty="0"/>
          </a:p>
          <a:p>
            <a:pPr marL="0" indent="0">
              <a:buNone/>
            </a:pPr>
            <a:r>
              <a:rPr lang="en-US" i="1" dirty="0">
                <a:solidFill>
                  <a:srgbClr val="FFC000"/>
                </a:solidFill>
              </a:rPr>
              <a:t>curl -</a:t>
            </a:r>
            <a:r>
              <a:rPr lang="en-US" i="1" dirty="0" err="1">
                <a:solidFill>
                  <a:srgbClr val="FFC000"/>
                </a:solidFill>
              </a:rPr>
              <a:t>fsSL</a:t>
            </a:r>
            <a:r>
              <a:rPr lang="en-US" i="1" dirty="0">
                <a:solidFill>
                  <a:srgbClr val="FFC000"/>
                </a:solidFill>
              </a:rPr>
              <a:t> https://download.docker.com/linux/ubuntu/gpg | </a:t>
            </a: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gpg</a:t>
            </a:r>
            <a:r>
              <a:rPr lang="en-US" i="1" dirty="0">
                <a:solidFill>
                  <a:srgbClr val="FFC000"/>
                </a:solidFill>
              </a:rPr>
              <a:t> --</a:t>
            </a:r>
            <a:r>
              <a:rPr lang="en-US" i="1" dirty="0" err="1">
                <a:solidFill>
                  <a:srgbClr val="FFC000"/>
                </a:solidFill>
              </a:rPr>
              <a:t>dearmor</a:t>
            </a:r>
            <a:r>
              <a:rPr lang="en-US" i="1" dirty="0">
                <a:solidFill>
                  <a:srgbClr val="FFC000"/>
                </a:solidFill>
              </a:rPr>
              <a:t> -o /</a:t>
            </a:r>
            <a:r>
              <a:rPr lang="en-US" i="1" dirty="0" err="1">
                <a:solidFill>
                  <a:srgbClr val="FFC000"/>
                </a:solidFill>
              </a:rPr>
              <a:t>usr</a:t>
            </a:r>
            <a:r>
              <a:rPr lang="en-US" i="1" dirty="0">
                <a:solidFill>
                  <a:srgbClr val="FFC000"/>
                </a:solidFill>
              </a:rPr>
              <a:t>/share/keyrings/docker-archive-</a:t>
            </a:r>
            <a:r>
              <a:rPr lang="en-US" i="1" dirty="0" err="1">
                <a:solidFill>
                  <a:srgbClr val="FFC000"/>
                </a:solidFill>
              </a:rPr>
              <a:t>keyring.gpg</a:t>
            </a: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C000"/>
                </a:solidFill>
              </a:rPr>
              <a:t>echo "deb [arch=$(</a:t>
            </a:r>
            <a:r>
              <a:rPr lang="en-US" i="1" dirty="0" err="1">
                <a:solidFill>
                  <a:srgbClr val="FFC000"/>
                </a:solidFill>
              </a:rPr>
              <a:t>dpkg</a:t>
            </a:r>
            <a:r>
              <a:rPr lang="en-US" i="1" dirty="0">
                <a:solidFill>
                  <a:srgbClr val="FFC000"/>
                </a:solidFill>
              </a:rPr>
              <a:t> --print-architecture) signed-by=/</a:t>
            </a:r>
            <a:r>
              <a:rPr lang="en-US" i="1" dirty="0" err="1">
                <a:solidFill>
                  <a:srgbClr val="FFC000"/>
                </a:solidFill>
              </a:rPr>
              <a:t>usr</a:t>
            </a:r>
            <a:r>
              <a:rPr lang="en-US" i="1" dirty="0">
                <a:solidFill>
                  <a:srgbClr val="FFC000"/>
                </a:solidFill>
              </a:rPr>
              <a:t>/share/keyrings/docker-archive-</a:t>
            </a:r>
            <a:r>
              <a:rPr lang="en-US" i="1" dirty="0" err="1">
                <a:solidFill>
                  <a:srgbClr val="FFC000"/>
                </a:solidFill>
              </a:rPr>
              <a:t>keyring.gpg</a:t>
            </a:r>
            <a:r>
              <a:rPr lang="en-US" i="1" dirty="0">
                <a:solidFill>
                  <a:srgbClr val="FFC000"/>
                </a:solidFill>
              </a:rPr>
              <a:t>] https://download.docker.com/linux/ubuntu $(</a:t>
            </a:r>
            <a:r>
              <a:rPr lang="en-US" i="1" dirty="0" err="1">
                <a:solidFill>
                  <a:srgbClr val="FFC000"/>
                </a:solidFill>
              </a:rPr>
              <a:t>lsb_release</a:t>
            </a:r>
            <a:r>
              <a:rPr lang="en-US" i="1" dirty="0">
                <a:solidFill>
                  <a:srgbClr val="FFC000"/>
                </a:solidFill>
              </a:rPr>
              <a:t> -cs) stable" | </a:t>
            </a: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tee /</a:t>
            </a:r>
            <a:r>
              <a:rPr lang="en-US" i="1" dirty="0" err="1">
                <a:solidFill>
                  <a:srgbClr val="FFC000"/>
                </a:solidFill>
              </a:rPr>
              <a:t>etc</a:t>
            </a:r>
            <a:r>
              <a:rPr lang="en-US" i="1" dirty="0">
                <a:solidFill>
                  <a:srgbClr val="FFC000"/>
                </a:solidFill>
              </a:rPr>
              <a:t>/apt/</a:t>
            </a:r>
            <a:r>
              <a:rPr lang="en-US" i="1" dirty="0" err="1">
                <a:solidFill>
                  <a:srgbClr val="FFC000"/>
                </a:solidFill>
              </a:rPr>
              <a:t>sources.list.d</a:t>
            </a:r>
            <a:r>
              <a:rPr lang="en-US" i="1" dirty="0">
                <a:solidFill>
                  <a:srgbClr val="FFC000"/>
                </a:solidFill>
              </a:rPr>
              <a:t>/</a:t>
            </a:r>
            <a:r>
              <a:rPr lang="en-US" i="1" dirty="0" err="1">
                <a:solidFill>
                  <a:srgbClr val="FFC000"/>
                </a:solidFill>
              </a:rPr>
              <a:t>docker.list</a:t>
            </a:r>
            <a:r>
              <a:rPr lang="en-US" i="1" dirty="0">
                <a:solidFill>
                  <a:srgbClr val="FFC000"/>
                </a:solidFill>
              </a:rPr>
              <a:t> &gt; /dev/null</a:t>
            </a: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48C80-B745-29EB-19DA-221F3EC0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48350"/>
            <a:ext cx="7827659" cy="377825"/>
          </a:xfrm>
        </p:spPr>
        <p:txBody>
          <a:bodyPr/>
          <a:lstStyle/>
          <a:p>
            <a:r>
              <a:rPr lang="en-US" dirty="0"/>
              <a:t>Ir Ts Dr Steven Eu Kok Seng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21DA7-0A75-5DA3-5A6B-7F6734A7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14901-13F7-74F8-DA4B-02BB092D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C56C-B34F-C001-2E69-9A299058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sv-SE" dirty="0"/>
              <a:t>stall Docker on Ubuntu 20.04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2FB4-F416-FD2C-B475-42F39168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5666"/>
          </a:xfrm>
        </p:spPr>
        <p:txBody>
          <a:bodyPr anchor="t">
            <a:normAutofit/>
          </a:bodyPr>
          <a:lstStyle/>
          <a:p>
            <a:r>
              <a:rPr lang="en-US" dirty="0"/>
              <a:t>{Install Docker} In a new terminal (ctrl + alt +  T) and run:</a:t>
            </a:r>
            <a:endParaRPr lang="en-GB" dirty="0"/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apt update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apt install docker-</a:t>
            </a:r>
            <a:r>
              <a:rPr lang="en-US" i="1" dirty="0" err="1">
                <a:solidFill>
                  <a:srgbClr val="FFC000"/>
                </a:solidFill>
              </a:rPr>
              <a:t>ce</a:t>
            </a: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/>
              <a:t>{Verify Docker Installation} in the same terminal and run:</a:t>
            </a:r>
            <a:endParaRPr lang="en-GB" dirty="0"/>
          </a:p>
          <a:p>
            <a:pPr marL="0" indent="0">
              <a:buNone/>
            </a:pPr>
            <a:r>
              <a:rPr lang="en-US" i="1" dirty="0" err="1">
                <a:solidFill>
                  <a:srgbClr val="FFC000"/>
                </a:solidFill>
              </a:rPr>
              <a:t>sudo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err="1">
                <a:solidFill>
                  <a:srgbClr val="FFC000"/>
                </a:solidFill>
              </a:rPr>
              <a:t>systemctl</a:t>
            </a:r>
            <a:r>
              <a:rPr lang="en-US" i="1" dirty="0">
                <a:solidFill>
                  <a:srgbClr val="FFC000"/>
                </a:solidFill>
              </a:rPr>
              <a:t> status docker</a:t>
            </a:r>
          </a:p>
          <a:p>
            <a:pPr marL="0" indent="0">
              <a:buNone/>
            </a:pPr>
            <a:r>
              <a:rPr lang="en-US" dirty="0"/>
              <a:t>*Press ctrl +c to exit</a:t>
            </a:r>
            <a:endParaRPr lang="en-US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/>
              <a:t>{</a:t>
            </a:r>
            <a:r>
              <a:rPr lang="en-US" sz="1800" kern="100" dirty="0">
                <a:effectLst/>
                <a:latin typeface="Liberation Serif"/>
                <a:ea typeface="Noto Serif CJK SC"/>
                <a:cs typeface="Lohit Devanagari"/>
              </a:rPr>
              <a:t>add user to the Docker group</a:t>
            </a:r>
            <a:r>
              <a:rPr lang="en-US" dirty="0"/>
              <a:t>} in the same terminal and run:</a:t>
            </a:r>
            <a:endParaRPr lang="en-GB" dirty="0"/>
          </a:p>
          <a:p>
            <a:pPr marL="0" indent="0">
              <a:buNone/>
            </a:pPr>
            <a:r>
              <a:rPr lang="de-DE" i="1" dirty="0">
                <a:solidFill>
                  <a:srgbClr val="FFC000"/>
                </a:solidFill>
              </a:rPr>
              <a:t>sudo usermod -aG docker $USER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A1E2-F8F7-17C7-CCEE-3ED0A540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6127750"/>
            <a:ext cx="7827659" cy="377825"/>
          </a:xfrm>
        </p:spPr>
        <p:txBody>
          <a:bodyPr/>
          <a:lstStyle/>
          <a:p>
            <a:r>
              <a:rPr lang="en-US" dirty="0"/>
              <a:t>Ir Ts Dr Steven Eu Kok Seng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26E59-0604-BE2B-0CCC-2C9EF88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56EA1-EE7A-44C4-5B12-B50621E7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4080-D542-8DAD-B183-4006B4D8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sv-SE" dirty="0"/>
              <a:t>stall Docker on Ubuntu 20.04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C63E-C4C2-54D5-BDFA-93CB015E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51" y="1830388"/>
            <a:ext cx="10131425" cy="4275666"/>
          </a:xfrm>
        </p:spPr>
        <p:txBody>
          <a:bodyPr anchor="t">
            <a:normAutofit/>
          </a:bodyPr>
          <a:lstStyle/>
          <a:p>
            <a:r>
              <a:rPr lang="en-US" dirty="0"/>
              <a:t>Log out and log in Ubuntu for the changes to take effect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8FB18-24C1-1C04-8F6B-8EFD8C4B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Ir Ts Dr Steven Eu Kok Seng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4B401-CAB9-3F3E-6AF3-691DF889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4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0a9581-ec95-4042-b391-a38be7effa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7EB9170928B4C947D781F16E1B14C" ma:contentTypeVersion="16" ma:contentTypeDescription="Create a new document." ma:contentTypeScope="" ma:versionID="d2f6b3b07a8babbad7826be0cc9bfdef">
  <xsd:schema xmlns:xsd="http://www.w3.org/2001/XMLSchema" xmlns:xs="http://www.w3.org/2001/XMLSchema" xmlns:p="http://schemas.microsoft.com/office/2006/metadata/properties" xmlns:ns3="1f0a9581-ec95-4042-b391-a38be7effa21" xmlns:ns4="a98ff0e2-d787-4701-951f-228feaa27329" targetNamespace="http://schemas.microsoft.com/office/2006/metadata/properties" ma:root="true" ma:fieldsID="e893b6a99891838c25d879777eaa7b3c" ns3:_="" ns4:_="">
    <xsd:import namespace="1f0a9581-ec95-4042-b391-a38be7effa21"/>
    <xsd:import namespace="a98ff0e2-d787-4701-951f-228feaa273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9581-ec95-4042-b391-a38be7eff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ff0e2-d787-4701-951f-228feaa273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2006/metadata/properties"/>
    <ds:schemaRef ds:uri="1f0a9581-ec95-4042-b391-a38be7effa21"/>
    <ds:schemaRef ds:uri="http://www.w3.org/XML/1998/namespace"/>
    <ds:schemaRef ds:uri="a98ff0e2-d787-4701-951f-228feaa27329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D6307A-C2E0-442A-B6B8-FC4C1319B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0a9581-ec95-4042-b391-a38be7effa21"/>
    <ds:schemaRef ds:uri="a98ff0e2-d787-4701-951f-228feaa27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a39ee13-5c27-420c-b0af-8e65c6929055}" enabled="0" method="" siteId="{0a39ee13-5c27-420c-b0af-8e65c692905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292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Liberation Serif</vt:lpstr>
      <vt:lpstr>Arial</vt:lpstr>
      <vt:lpstr>Calibri</vt:lpstr>
      <vt:lpstr>Calibri Light</vt:lpstr>
      <vt:lpstr>Celestial</vt:lpstr>
      <vt:lpstr>Docker Installation</vt:lpstr>
      <vt:lpstr>Install Docker on Ubuntu 20.04</vt:lpstr>
      <vt:lpstr>Install Docker on Ubuntu 20.04</vt:lpstr>
      <vt:lpstr>Install Docker on Ubuntu 20.04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2023-04-18T04:01:25Z</dcterms:created>
  <dcterms:modified xsi:type="dcterms:W3CDTF">2025-02-07T06:27:10Z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0x0101005BB7EB9170928B4C947D781F16E1B14C</vt:lpwstr>
  </property>
</Properties>
</file>