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6"/>
  </p:notesMasterIdLst>
  <p:handoutMasterIdLst>
    <p:handoutMasterId r:id="rId27"/>
  </p:handoutMasterIdLst>
  <p:sldIdLst>
    <p:sldId id="3859" r:id="rId5"/>
    <p:sldId id="262" r:id="rId6"/>
    <p:sldId id="275" r:id="rId7"/>
    <p:sldId id="278" r:id="rId8"/>
    <p:sldId id="279" r:id="rId9"/>
    <p:sldId id="3861" r:id="rId10"/>
    <p:sldId id="281" r:id="rId11"/>
    <p:sldId id="283" r:id="rId12"/>
    <p:sldId id="284" r:id="rId13"/>
    <p:sldId id="285" r:id="rId14"/>
    <p:sldId id="3862" r:id="rId15"/>
    <p:sldId id="286" r:id="rId16"/>
    <p:sldId id="282" r:id="rId17"/>
    <p:sldId id="287" r:id="rId18"/>
    <p:sldId id="288" r:id="rId19"/>
    <p:sldId id="3871" r:id="rId20"/>
    <p:sldId id="3872" r:id="rId21"/>
    <p:sldId id="3863" r:id="rId22"/>
    <p:sldId id="3874" r:id="rId23"/>
    <p:sldId id="3875" r:id="rId24"/>
    <p:sldId id="3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92" autoAdjust="0"/>
  </p:normalViewPr>
  <p:slideViewPr>
    <p:cSldViewPr snapToGrid="0" snapToObjects="1">
      <p:cViewPr varScale="1">
        <p:scale>
          <a:sx n="57" d="100"/>
          <a:sy n="57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07/02/2025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07/02/2025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842455A-0D23-4EAB-9AF9-2CC2B3066B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A65669-BE25-4D3C-B917-847E6C1115C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EECE-004C-43B9-B91A-0AF85251A333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B22F-F378-4902-922E-E93EC6DBD4B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A684-9BA7-4630-BC38-F3EDAE6E1C4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A314-E5E3-42B4-91B5-B2DE07D450CD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A722-43EB-4978-96C3-8236481F3BDF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8789-4D0E-48BC-BED8-88E447F59208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6CD8-4532-449A-9E80-EC69690A5C5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8E8-367B-4C3C-ABB7-8A8B75918CF0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40EF35-BB21-4D3F-A9D6-2A92BFD0D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74336" y="2112264"/>
            <a:ext cx="3035808" cy="18379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7CE5DD4-B27E-482B-8208-FA5A7BBC9A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4336" y="4032504"/>
            <a:ext cx="3035808" cy="18379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1F796570-D07C-4638-8B80-227A6EF1A0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0728" y="2112264"/>
            <a:ext cx="3035808" cy="375818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 err="1"/>
              <a:t>Ir</a:t>
            </a:r>
            <a:r>
              <a:rPr lang="en-US" dirty="0"/>
              <a:t> Ts Dr Steven Eu Kok Seng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37069-29BF-45D0-997D-770ED73EEFD4}" type="datetime1">
              <a:rPr lang="en-US" noProof="0" smtClean="0"/>
              <a:t>07/02/2025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466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D49-8293-4DBE-BA4B-43DD901FEA34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Ir</a:t>
            </a:r>
            <a:r>
              <a:rPr lang="en-US" dirty="0"/>
              <a:t> Ts Dr Steven Eu Kok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6382-6AD3-487A-B338-2CB8012D273C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381A-F1D0-4774-AC8B-EEF08765D268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A1ED-6F20-4C2D-A3F7-FFAB33DF1C92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B16A-4871-4AAC-88C2-2A55DC3ED22B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5AC-313A-4D86-9DA9-52F62953A0C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6AE9-886E-470E-82B7-AC14B639CA25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694-4E6F-4CCF-9522-C2CFC77C7A0C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BE169-9E01-4BAB-A052-DA752F2C4AD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3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72" y="2554817"/>
            <a:ext cx="9711153" cy="2421464"/>
          </a:xfrm>
        </p:spPr>
        <p:txBody>
          <a:bodyPr>
            <a:normAutofit/>
          </a:bodyPr>
          <a:lstStyle/>
          <a:p>
            <a:r>
              <a:rPr lang="en-MY" dirty="0"/>
              <a:t>Virtual Box Installation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A93AD-0B24-599E-6F96-F3E09599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A8066-1B7A-09CB-0FA6-006F7E30748C}"/>
              </a:ext>
            </a:extLst>
          </p:cNvPr>
          <p:cNvSpPr txBox="1">
            <a:spLocks/>
          </p:cNvSpPr>
          <p:nvPr/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Ir Ts Dr Steven Eu Kok Seng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44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220C3-B69B-98A8-E434-26D91B05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01" y="1503363"/>
            <a:ext cx="6438900" cy="4943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E63BF-D454-7790-698A-5F18D6F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63FB6-EFC5-EFC8-2DF9-C98D82C2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4995-0D85-3DA1-C986-A82FF6B0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B542B7-52F7-78D2-4E8E-7B70DA62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10" y="1506115"/>
            <a:ext cx="6000750" cy="4781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9056F-4185-AC56-0222-D48BF82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97AFB-6B76-6E2A-2588-947C6A2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95D2D-0728-0655-D56E-58484F7C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B72056-4896-D465-96A1-712A5B0D7819}"/>
              </a:ext>
            </a:extLst>
          </p:cNvPr>
          <p:cNvSpPr/>
          <p:nvPr/>
        </p:nvSpPr>
        <p:spPr>
          <a:xfrm rot="20309995">
            <a:off x="2291868" y="4556614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5D4D31-9EA5-6B7C-647A-83F5A526FC78}"/>
              </a:ext>
            </a:extLst>
          </p:cNvPr>
          <p:cNvSpPr/>
          <p:nvPr/>
        </p:nvSpPr>
        <p:spPr>
          <a:xfrm rot="8617984">
            <a:off x="9083419" y="2058583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0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9204A-78D3-4C08-0F63-A85749A5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" y="2108201"/>
            <a:ext cx="8258175" cy="17335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D6E561D-541A-E0B4-CF57-208D8FE52376}"/>
              </a:ext>
            </a:extLst>
          </p:cNvPr>
          <p:cNvSpPr/>
          <p:nvPr/>
        </p:nvSpPr>
        <p:spPr>
          <a:xfrm rot="6028769">
            <a:off x="7128443" y="1725386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5B737-ABEC-7DFE-6B7A-BE716DE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12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997C0-A99B-2EA7-52C6-18D5F3A6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9F354-B8B6-B3E1-51FC-E527F4D1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4" y="2514653"/>
            <a:ext cx="6105525" cy="2428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081B6-8530-6FC5-9C00-54545FB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7E1A9-0818-046D-146B-A5AAFE93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A8869-8FC1-9B57-CC21-1ECBE2D0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64" y="2106717"/>
            <a:ext cx="5924550" cy="3762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F37F4-9025-ECCD-D773-24FB8BB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E6AC6-02F0-5AB4-A10B-4B4C5888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3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6B5FC-4473-AF12-07DD-FA58F25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2DFF3-8099-C176-8929-875000D1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63053-DE96-EC30-D88E-D3C2A04A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67" y="1896260"/>
            <a:ext cx="5986992" cy="43521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A00EDF-945C-84A9-FA5C-52006EC3F073}"/>
              </a:ext>
            </a:extLst>
          </p:cNvPr>
          <p:cNvSpPr/>
          <p:nvPr/>
        </p:nvSpPr>
        <p:spPr>
          <a:xfrm rot="2026788">
            <a:off x="1557377" y="2768906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D3E904-71A8-E340-9860-225DA9472CB2}"/>
              </a:ext>
            </a:extLst>
          </p:cNvPr>
          <p:cNvSpPr/>
          <p:nvPr/>
        </p:nvSpPr>
        <p:spPr>
          <a:xfrm rot="2026788">
            <a:off x="1557377" y="3819767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BA9795-CCE6-834B-B308-25DD61A5997E}"/>
              </a:ext>
            </a:extLst>
          </p:cNvPr>
          <p:cNvSpPr/>
          <p:nvPr/>
        </p:nvSpPr>
        <p:spPr>
          <a:xfrm rot="2026788">
            <a:off x="1557376" y="4301646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E5581-C7B3-D3D1-258F-8EA524EBDE64}"/>
              </a:ext>
            </a:extLst>
          </p:cNvPr>
          <p:cNvSpPr txBox="1"/>
          <p:nvPr/>
        </p:nvSpPr>
        <p:spPr>
          <a:xfrm>
            <a:off x="1307673" y="46212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uncheck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DEE54-47AD-9281-A4B5-32038FE8B18E}"/>
              </a:ext>
            </a:extLst>
          </p:cNvPr>
          <p:cNvSpPr txBox="1"/>
          <p:nvPr/>
        </p:nvSpPr>
        <p:spPr>
          <a:xfrm>
            <a:off x="825008" y="367678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uncheck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0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DFB43-F590-9091-3A40-80D468E8E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8015D9-43FA-C00C-E2D0-BDFB5B46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67" y="1326119"/>
            <a:ext cx="7046157" cy="5245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58071-3D93-87AB-7838-6955A1C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B520C-2B8E-6E19-36F0-FE8E86C4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16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6FB49-AD63-69C8-F635-390B8A6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59893C-CB40-1E27-982C-EDD4B76EC168}"/>
              </a:ext>
            </a:extLst>
          </p:cNvPr>
          <p:cNvSpPr/>
          <p:nvPr/>
        </p:nvSpPr>
        <p:spPr>
          <a:xfrm rot="2026788">
            <a:off x="2014578" y="2413306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FA8ED6-9711-FBFF-F9AC-86CFB2AF9161}"/>
              </a:ext>
            </a:extLst>
          </p:cNvPr>
          <p:cNvSpPr/>
          <p:nvPr/>
        </p:nvSpPr>
        <p:spPr>
          <a:xfrm rot="2026788">
            <a:off x="8032609" y="5692360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3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C83A8-37D4-9C85-8EEB-DBD8624F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8B-5BFB-8DD3-B692-519F83AA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9A6D9-5317-BDF2-ADE8-91D6B486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17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C1D02-3B92-6A46-B899-AEAF15B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66753-8676-EECC-CACF-A7EBB631C7D1}"/>
              </a:ext>
            </a:extLst>
          </p:cNvPr>
          <p:cNvSpPr/>
          <p:nvPr/>
        </p:nvSpPr>
        <p:spPr>
          <a:xfrm rot="2026788">
            <a:off x="8032609" y="5692360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D93AB-F0AB-E987-7617-9DEE624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44" y="1143000"/>
            <a:ext cx="7074112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1B4D-5207-8BC5-C4D9-4B349BCE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16AD-C62E-EF65-786A-6C3204C4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46F85-5BEC-F173-C8C3-67DA5AC5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18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D5279-08CE-D6DE-2181-7839E751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FE384-85AC-28C5-BB56-3A9C419F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3" y="1498366"/>
            <a:ext cx="8534400" cy="43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D13FF-D0C5-0CAE-4E72-56C39CE9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A3B-A4DF-8A47-088D-33AFDAF8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DB58D-8023-D99E-7473-25E5F8E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19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418F6-64B3-7BE5-4158-641488E2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80DF1-BF89-7015-0DCC-DA3462C7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476500"/>
            <a:ext cx="6067425" cy="1905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101CCAA-191C-7FE4-DF37-A362C8464251}"/>
              </a:ext>
            </a:extLst>
          </p:cNvPr>
          <p:cNvSpPr/>
          <p:nvPr/>
        </p:nvSpPr>
        <p:spPr>
          <a:xfrm rot="18299592" flipV="1">
            <a:off x="6515654" y="4579688"/>
            <a:ext cx="1200539" cy="2032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F798-8948-401D-89CE-1ED6136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9D8B-2C12-43D2-BC28-8FA4895C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GB" dirty="0" err="1"/>
              <a:t>Virtualbox</a:t>
            </a:r>
            <a:r>
              <a:rPr lang="en-GB" dirty="0"/>
              <a:t> vs Dual boot</a:t>
            </a:r>
          </a:p>
          <a:p>
            <a:pPr marL="0" indent="0" rtl="0">
              <a:buNone/>
            </a:pPr>
            <a:endParaRPr lang="en-GB" dirty="0"/>
          </a:p>
        </p:txBody>
      </p:sp>
      <p:pic>
        <p:nvPicPr>
          <p:cNvPr id="1026" name="Picture 2" descr="VirtualBox 7.0 ...">
            <a:extLst>
              <a:ext uri="{FF2B5EF4-FFF2-40B4-BE49-F238E27FC236}">
                <a16:creationId xmlns:a16="http://schemas.microsoft.com/office/drawing/2014/main" id="{DF5C87C0-E362-3638-40A2-173CC08331B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 b="118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dual-boot Ubuntu and Windows 10 - Pureinfotech">
            <a:extLst>
              <a:ext uri="{FF2B5EF4-FFF2-40B4-BE49-F238E27FC236}">
                <a16:creationId xmlns:a16="http://schemas.microsoft.com/office/drawing/2014/main" id="{6DF1EE94-E4E5-0002-2512-0931DBBDE1B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59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D78B1E5-EC01-9303-9FFA-ABF9B98E62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918" r="19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ACC-FB7D-09A4-30F5-94C40A1D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AF28-28F2-2D69-D9A7-A4F8424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78BF-F18E-34C1-B1D1-66B6ACC26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25FF-2AA9-9B64-E734-AC621E58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91E76-16C2-2679-0285-0674F1C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20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7367-10F9-5190-301E-83D2024C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36643-B2F1-F2C0-56C7-E57C35DE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54" y="1630792"/>
            <a:ext cx="6175072" cy="46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8F1B-57CA-69CD-F13C-33A873BB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1ED6-770C-730E-0185-64B2D878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20.04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0F1AE-7AC3-3263-5650-6F789E4F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21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81EEA-D88C-4419-C555-94BF1F9A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579FE-2A5E-476B-0E72-20DA412DA816}"/>
              </a:ext>
            </a:extLst>
          </p:cNvPr>
          <p:cNvSpPr txBox="1"/>
          <p:nvPr/>
        </p:nvSpPr>
        <p:spPr>
          <a:xfrm>
            <a:off x="1097280" y="223430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 new terminal (ctrl + alt +  T)  and run:</a:t>
            </a:r>
            <a:endParaRPr lang="en-GB" dirty="0"/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whoami</a:t>
            </a: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adduser</a:t>
            </a:r>
            <a:r>
              <a:rPr lang="en-US" i="1" dirty="0">
                <a:solidFill>
                  <a:srgbClr val="FFC000"/>
                </a:solidFill>
              </a:rPr>
              <a:t> &lt;username&gt; </a:t>
            </a:r>
            <a:r>
              <a:rPr lang="en-US" i="1" dirty="0" err="1">
                <a:solidFill>
                  <a:srgbClr val="FFC000"/>
                </a:solidFill>
              </a:rPr>
              <a:t>vboxsf</a:t>
            </a: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reboot</a:t>
            </a: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ED9B1-6E7A-FA50-64A0-99E95C71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47608"/>
            <a:ext cx="9420225" cy="10191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EDC08D5-A0FA-8124-361A-5EB70AEF627E}"/>
              </a:ext>
            </a:extLst>
          </p:cNvPr>
          <p:cNvSpPr/>
          <p:nvPr/>
        </p:nvSpPr>
        <p:spPr>
          <a:xfrm rot="6028769">
            <a:off x="5241790" y="1903829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9600-6EFC-36E5-E567-8139AB65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B8310-E5AE-BE81-8E6B-E5D6D2C5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2CA33-95D8-5E7F-C8B2-CE3B8FC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68B8F-66AC-EE52-181A-0190DF46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77258-D5C1-9510-7526-C784F8D7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184400"/>
            <a:ext cx="6924675" cy="36861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108A46-B929-58A8-B91C-17612A72E3DA}"/>
              </a:ext>
            </a:extLst>
          </p:cNvPr>
          <p:cNvSpPr/>
          <p:nvPr/>
        </p:nvSpPr>
        <p:spPr>
          <a:xfrm rot="14919561">
            <a:off x="3351063" y="4461253"/>
            <a:ext cx="551167" cy="1450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4A0C5-0911-B460-AA32-C6B57375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83" y="2108201"/>
            <a:ext cx="6953250" cy="3733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505D5-9F11-943E-2743-39DF15D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7B07C-E8E0-F1BD-47A9-AB65514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6E3B3-E425-2610-D82F-E2FF0376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87" y="2108201"/>
            <a:ext cx="6924675" cy="3676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A74F4-371A-3060-C388-D26B8745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4EB92-5012-8651-E518-20575EF7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36E34-6FF0-CE33-D4F1-184923E6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20" y="2108201"/>
            <a:ext cx="6934200" cy="3733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7513A-77BE-0FE6-7469-89027838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8F4E-C97B-E2FD-E96D-AA932D45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C120-36D8-B37A-D0F3-64D2B656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09850"/>
            <a:ext cx="7858125" cy="16383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56B269-F236-3EA9-3056-B8629E1E54A3}"/>
              </a:ext>
            </a:extLst>
          </p:cNvPr>
          <p:cNvSpPr/>
          <p:nvPr/>
        </p:nvSpPr>
        <p:spPr>
          <a:xfrm rot="6028769">
            <a:off x="6230836" y="2180812"/>
            <a:ext cx="1200539" cy="356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E69E9-7937-8141-F7B7-55A7C3E6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36773-0F65-D92B-B44A-88630636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8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2F5-3E63-8CD0-0317-453C5F6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56D32-7E9A-D879-C03A-63D4B095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592132"/>
            <a:ext cx="6029325" cy="4686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4F68D-F0E2-5F6C-1C1C-6093202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D80F-0452-6030-9347-CBD96871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6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0a9581-ec95-4042-b391-a38be7effa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7EB9170928B4C947D781F16E1B14C" ma:contentTypeVersion="16" ma:contentTypeDescription="Create a new document." ma:contentTypeScope="" ma:versionID="d2f6b3b07a8babbad7826be0cc9bfdef">
  <xsd:schema xmlns:xsd="http://www.w3.org/2001/XMLSchema" xmlns:xs="http://www.w3.org/2001/XMLSchema" xmlns:p="http://schemas.microsoft.com/office/2006/metadata/properties" xmlns:ns3="1f0a9581-ec95-4042-b391-a38be7effa21" xmlns:ns4="a98ff0e2-d787-4701-951f-228feaa27329" targetNamespace="http://schemas.microsoft.com/office/2006/metadata/properties" ma:root="true" ma:fieldsID="e893b6a99891838c25d879777eaa7b3c" ns3:_="" ns4:_="">
    <xsd:import namespace="1f0a9581-ec95-4042-b391-a38be7effa21"/>
    <xsd:import namespace="a98ff0e2-d787-4701-951f-228feaa273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9581-ec95-4042-b391-a38be7eff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ff0e2-d787-4701-951f-228feaa273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2006/metadata/properties"/>
    <ds:schemaRef ds:uri="1f0a9581-ec95-4042-b391-a38be7effa21"/>
    <ds:schemaRef ds:uri="http://www.w3.org/XML/1998/namespace"/>
    <ds:schemaRef ds:uri="a98ff0e2-d787-4701-951f-228feaa27329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6D6307A-C2E0-442A-B6B8-FC4C1319B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0a9581-ec95-4042-b391-a38be7effa21"/>
    <ds:schemaRef ds:uri="a98ff0e2-d787-4701-951f-228feaa27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a39ee13-5c27-420c-b0af-8e65c6929055}" enabled="0" method="" siteId="{0a39ee13-5c27-420c-b0af-8e65c692905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242</Words>
  <Application>Microsoft Office PowerPoint</Application>
  <PresentationFormat>Widescreen</PresentationFormat>
  <Paragraphs>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Virtual Box Installation</vt:lpstr>
      <vt:lpstr>OS Installation</vt:lpstr>
      <vt:lpstr>Virtual box</vt:lpstr>
      <vt:lpstr>Virtual box</vt:lpstr>
      <vt:lpstr>Virtual box</vt:lpstr>
      <vt:lpstr>Virtual box</vt:lpstr>
      <vt:lpstr>Virtual box</vt:lpstr>
      <vt:lpstr>Virtual box</vt:lpstr>
      <vt:lpstr>Virtual box</vt:lpstr>
      <vt:lpstr>Virtual box</vt:lpstr>
      <vt:lpstr>Virtual box</vt:lpstr>
      <vt:lpstr>Virtual box</vt:lpstr>
      <vt:lpstr>Ubuntu 20.04 </vt:lpstr>
      <vt:lpstr>Ubuntu 20.04 </vt:lpstr>
      <vt:lpstr>Ubuntu 20.04 </vt:lpstr>
      <vt:lpstr>Ubuntu 20.04 </vt:lpstr>
      <vt:lpstr>Ubuntu 20.04 </vt:lpstr>
      <vt:lpstr>Ubuntu 20.04 </vt:lpstr>
      <vt:lpstr>Ubuntu 20.04 </vt:lpstr>
      <vt:lpstr>Ubuntu 20.04 </vt:lpstr>
      <vt:lpstr>Ubuntu 20.04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2023-04-18T04:01:25Z</dcterms:created>
  <dcterms:modified xsi:type="dcterms:W3CDTF">2025-02-07T05:53:43Z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0x0101005BB7EB9170928B4C947D781F16E1B14C</vt:lpwstr>
  </property>
</Properties>
</file>