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64" r:id="rId3"/>
    <p:sldId id="266" r:id="rId4"/>
    <p:sldId id="267" r:id="rId5"/>
    <p:sldId id="268" r:id="rId6"/>
    <p:sldId id="270" r:id="rId7"/>
    <p:sldId id="269" r:id="rId8"/>
    <p:sldId id="271" r:id="rId9"/>
    <p:sldId id="272" r:id="rId10"/>
    <p:sldId id="273"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B972D4-2CCB-4B10-B0FE-CC3585D912BC}" v="4" dt="2022-06-20T06:49:12.6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26" autoAdjust="0"/>
    <p:restoredTop sz="94660"/>
  </p:normalViewPr>
  <p:slideViewPr>
    <p:cSldViewPr snapToGrid="0">
      <p:cViewPr varScale="1">
        <p:scale>
          <a:sx n="87" d="100"/>
          <a:sy n="87" d="100"/>
        </p:scale>
        <p:origin x="7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coss Journal" userId="4a03aab8-0bb6-490b-91bd-ec9a69313865" providerId="ADAL" clId="{B8267DDE-1A37-4601-8CE0-F67651710577}"/>
    <pc:docChg chg="undo custSel modSld">
      <pc:chgData name="Becoss Journal" userId="4a03aab8-0bb6-490b-91bd-ec9a69313865" providerId="ADAL" clId="{B8267DDE-1A37-4601-8CE0-F67651710577}" dt="2022-05-09T03:58:21.143" v="32" actId="20577"/>
      <pc:docMkLst>
        <pc:docMk/>
      </pc:docMkLst>
      <pc:sldChg chg="modSp mod">
        <pc:chgData name="Becoss Journal" userId="4a03aab8-0bb6-490b-91bd-ec9a69313865" providerId="ADAL" clId="{B8267DDE-1A37-4601-8CE0-F67651710577}" dt="2022-05-09T03:18:22.062" v="19" actId="20577"/>
        <pc:sldMkLst>
          <pc:docMk/>
          <pc:sldMk cId="3197309123" sldId="267"/>
        </pc:sldMkLst>
        <pc:spChg chg="mod">
          <ac:chgData name="Becoss Journal" userId="4a03aab8-0bb6-490b-91bd-ec9a69313865" providerId="ADAL" clId="{B8267DDE-1A37-4601-8CE0-F67651710577}" dt="2022-05-09T03:18:22.062" v="19" actId="20577"/>
          <ac:spMkLst>
            <pc:docMk/>
            <pc:sldMk cId="3197309123" sldId="267"/>
            <ac:spMk id="8" creationId="{097A45AB-8495-488F-8BB2-D4AE1328AFC5}"/>
          </ac:spMkLst>
        </pc:spChg>
      </pc:sldChg>
      <pc:sldChg chg="modSp mod">
        <pc:chgData name="Becoss Journal" userId="4a03aab8-0bb6-490b-91bd-ec9a69313865" providerId="ADAL" clId="{B8267DDE-1A37-4601-8CE0-F67651710577}" dt="2022-05-09T03:29:02.852" v="20" actId="20577"/>
        <pc:sldMkLst>
          <pc:docMk/>
          <pc:sldMk cId="1160435247" sldId="271"/>
        </pc:sldMkLst>
        <pc:spChg chg="mod">
          <ac:chgData name="Becoss Journal" userId="4a03aab8-0bb6-490b-91bd-ec9a69313865" providerId="ADAL" clId="{B8267DDE-1A37-4601-8CE0-F67651710577}" dt="2022-05-09T03:29:02.852" v="20" actId="20577"/>
          <ac:spMkLst>
            <pc:docMk/>
            <pc:sldMk cId="1160435247" sldId="271"/>
            <ac:spMk id="7" creationId="{F13E8B8C-40B7-4117-A4E1-0583EA195FA7}"/>
          </ac:spMkLst>
        </pc:spChg>
      </pc:sldChg>
      <pc:sldChg chg="modSp mod">
        <pc:chgData name="Becoss Journal" userId="4a03aab8-0bb6-490b-91bd-ec9a69313865" providerId="ADAL" clId="{B8267DDE-1A37-4601-8CE0-F67651710577}" dt="2022-05-09T03:58:21.143" v="32" actId="20577"/>
        <pc:sldMkLst>
          <pc:docMk/>
          <pc:sldMk cId="2397187543" sldId="272"/>
        </pc:sldMkLst>
        <pc:spChg chg="mod">
          <ac:chgData name="Becoss Journal" userId="4a03aab8-0bb6-490b-91bd-ec9a69313865" providerId="ADAL" clId="{B8267DDE-1A37-4601-8CE0-F67651710577}" dt="2022-05-09T03:58:21.143" v="32" actId="20577"/>
          <ac:spMkLst>
            <pc:docMk/>
            <pc:sldMk cId="2397187543" sldId="272"/>
            <ac:spMk id="7" creationId="{F13E8B8C-40B7-4117-A4E1-0583EA195FA7}"/>
          </ac:spMkLst>
        </pc:spChg>
      </pc:sldChg>
    </pc:docChg>
  </pc:docChgLst>
  <pc:docChgLst>
    <pc:chgData name="Fabian Surya Pramudya" userId="f46cf8bb-4ec7-4653-94a9-ff26fa22481f" providerId="ADAL" clId="{6BB972D4-2CCB-4B10-B0FE-CC3585D912BC}"/>
    <pc:docChg chg="undo custSel modSld">
      <pc:chgData name="Fabian Surya Pramudya" userId="f46cf8bb-4ec7-4653-94a9-ff26fa22481f" providerId="ADAL" clId="{6BB972D4-2CCB-4B10-B0FE-CC3585D912BC}" dt="2022-06-20T06:58:02.870" v="84" actId="20577"/>
      <pc:docMkLst>
        <pc:docMk/>
      </pc:docMkLst>
      <pc:sldChg chg="modSp">
        <pc:chgData name="Fabian Surya Pramudya" userId="f46cf8bb-4ec7-4653-94a9-ff26fa22481f" providerId="ADAL" clId="{6BB972D4-2CCB-4B10-B0FE-CC3585D912BC}" dt="2022-06-20T06:49:12.671" v="5"/>
        <pc:sldMkLst>
          <pc:docMk/>
          <pc:sldMk cId="3197309123" sldId="267"/>
        </pc:sldMkLst>
        <pc:spChg chg="mod">
          <ac:chgData name="Fabian Surya Pramudya" userId="f46cf8bb-4ec7-4653-94a9-ff26fa22481f" providerId="ADAL" clId="{6BB972D4-2CCB-4B10-B0FE-CC3585D912BC}" dt="2022-06-20T06:49:12.671" v="5"/>
          <ac:spMkLst>
            <pc:docMk/>
            <pc:sldMk cId="3197309123" sldId="267"/>
            <ac:spMk id="8" creationId="{097A45AB-8495-488F-8BB2-D4AE1328AFC5}"/>
          </ac:spMkLst>
        </pc:spChg>
      </pc:sldChg>
      <pc:sldChg chg="modSp">
        <pc:chgData name="Fabian Surya Pramudya" userId="f46cf8bb-4ec7-4653-94a9-ff26fa22481f" providerId="ADAL" clId="{6BB972D4-2CCB-4B10-B0FE-CC3585D912BC}" dt="2022-06-20T06:49:28.355" v="6" actId="20577"/>
        <pc:sldMkLst>
          <pc:docMk/>
          <pc:sldMk cId="2078856268" sldId="269"/>
        </pc:sldMkLst>
        <pc:spChg chg="mod">
          <ac:chgData name="Fabian Surya Pramudya" userId="f46cf8bb-4ec7-4653-94a9-ff26fa22481f" providerId="ADAL" clId="{6BB972D4-2CCB-4B10-B0FE-CC3585D912BC}" dt="2022-06-20T06:49:28.355" v="6" actId="20577"/>
          <ac:spMkLst>
            <pc:docMk/>
            <pc:sldMk cId="2078856268" sldId="269"/>
            <ac:spMk id="7" creationId="{F13E8B8C-40B7-4117-A4E1-0583EA195FA7}"/>
          </ac:spMkLst>
        </pc:spChg>
      </pc:sldChg>
      <pc:sldChg chg="modSp">
        <pc:chgData name="Fabian Surya Pramudya" userId="f46cf8bb-4ec7-4653-94a9-ff26fa22481f" providerId="ADAL" clId="{6BB972D4-2CCB-4B10-B0FE-CC3585D912BC}" dt="2022-06-20T06:58:02.870" v="84" actId="20577"/>
        <pc:sldMkLst>
          <pc:docMk/>
          <pc:sldMk cId="775780925" sldId="270"/>
        </pc:sldMkLst>
        <pc:spChg chg="mod">
          <ac:chgData name="Fabian Surya Pramudya" userId="f46cf8bb-4ec7-4653-94a9-ff26fa22481f" providerId="ADAL" clId="{6BB972D4-2CCB-4B10-B0FE-CC3585D912BC}" dt="2022-06-20T06:58:02.870" v="84" actId="20577"/>
          <ac:spMkLst>
            <pc:docMk/>
            <pc:sldMk cId="775780925" sldId="270"/>
            <ac:spMk id="6" creationId="{42F38471-8083-443A-8E08-B24BEBA18AEB}"/>
          </ac:spMkLst>
        </pc:spChg>
      </pc:sldChg>
    </pc:docChg>
  </pc:docChgLst>
  <pc:docChgLst>
    <pc:chgData name="Fabian Surya Pramudya" userId="f46cf8bb-4ec7-4653-94a9-ff26fa22481f" providerId="ADAL" clId="{097785AF-2027-4C44-9989-868F0CF3F766}"/>
    <pc:docChg chg="undo custSel addSld delSld modSld sldOrd">
      <pc:chgData name="Fabian Surya Pramudya" userId="f46cf8bb-4ec7-4653-94a9-ff26fa22481f" providerId="ADAL" clId="{097785AF-2027-4C44-9989-868F0CF3F766}" dt="2022-04-05T01:27:50.969" v="3988" actId="20577"/>
      <pc:docMkLst>
        <pc:docMk/>
      </pc:docMkLst>
      <pc:sldChg chg="delSp modSp del">
        <pc:chgData name="Fabian Surya Pramudya" userId="f46cf8bb-4ec7-4653-94a9-ff26fa22481f" providerId="ADAL" clId="{097785AF-2027-4C44-9989-868F0CF3F766}" dt="2022-04-05T00:24:37.620" v="1250" actId="2696"/>
        <pc:sldMkLst>
          <pc:docMk/>
          <pc:sldMk cId="4099128656" sldId="256"/>
        </pc:sldMkLst>
        <pc:spChg chg="mod">
          <ac:chgData name="Fabian Surya Pramudya" userId="f46cf8bb-4ec7-4653-94a9-ff26fa22481f" providerId="ADAL" clId="{097785AF-2027-4C44-9989-868F0CF3F766}" dt="2022-04-05T00:01:40.332" v="578" actId="5793"/>
          <ac:spMkLst>
            <pc:docMk/>
            <pc:sldMk cId="4099128656" sldId="256"/>
            <ac:spMk id="6" creationId="{28804C1F-322D-457F-AC5D-415CD24968F4}"/>
          </ac:spMkLst>
        </pc:spChg>
        <pc:picChg chg="del mod">
          <ac:chgData name="Fabian Surya Pramudya" userId="f46cf8bb-4ec7-4653-94a9-ff26fa22481f" providerId="ADAL" clId="{097785AF-2027-4C44-9989-868F0CF3F766}" dt="2022-04-05T00:01:35.649" v="576" actId="478"/>
          <ac:picMkLst>
            <pc:docMk/>
            <pc:sldMk cId="4099128656" sldId="256"/>
            <ac:picMk id="5" creationId="{2111FBE5-70BC-4956-9683-2FDB5411FD6C}"/>
          </ac:picMkLst>
        </pc:picChg>
      </pc:sldChg>
      <pc:sldChg chg="delSp del">
        <pc:chgData name="Fabian Surya Pramudya" userId="f46cf8bb-4ec7-4653-94a9-ff26fa22481f" providerId="ADAL" clId="{097785AF-2027-4C44-9989-868F0CF3F766}" dt="2022-04-05T01:08:52.947" v="2803" actId="2696"/>
        <pc:sldMkLst>
          <pc:docMk/>
          <pc:sldMk cId="2130661069" sldId="257"/>
        </pc:sldMkLst>
        <pc:spChg chg="del">
          <ac:chgData name="Fabian Surya Pramudya" userId="f46cf8bb-4ec7-4653-94a9-ff26fa22481f" providerId="ADAL" clId="{097785AF-2027-4C44-9989-868F0CF3F766}" dt="2022-04-05T01:08:45.930" v="2800" actId="478"/>
          <ac:spMkLst>
            <pc:docMk/>
            <pc:sldMk cId="2130661069" sldId="257"/>
            <ac:spMk id="12" creationId="{98E067A3-62B8-4668-9DA9-BA3D6A440DEB}"/>
          </ac:spMkLst>
        </pc:spChg>
        <pc:picChg chg="del">
          <ac:chgData name="Fabian Surya Pramudya" userId="f46cf8bb-4ec7-4653-94a9-ff26fa22481f" providerId="ADAL" clId="{097785AF-2027-4C44-9989-868F0CF3F766}" dt="2022-04-05T01:08:44.199" v="2799" actId="478"/>
          <ac:picMkLst>
            <pc:docMk/>
            <pc:sldMk cId="2130661069" sldId="257"/>
            <ac:picMk id="7" creationId="{D3E98619-1AC1-4B07-BF7F-BECC801659A0}"/>
          </ac:picMkLst>
        </pc:picChg>
        <pc:picChg chg="del">
          <ac:chgData name="Fabian Surya Pramudya" userId="f46cf8bb-4ec7-4653-94a9-ff26fa22481f" providerId="ADAL" clId="{097785AF-2027-4C44-9989-868F0CF3F766}" dt="2022-04-05T01:08:39.103" v="2798" actId="478"/>
          <ac:picMkLst>
            <pc:docMk/>
            <pc:sldMk cId="2130661069" sldId="257"/>
            <ac:picMk id="9" creationId="{D7B94E22-09AA-49A4-9E82-0BA8405789F4}"/>
          </ac:picMkLst>
        </pc:picChg>
        <pc:picChg chg="del">
          <ac:chgData name="Fabian Surya Pramudya" userId="f46cf8bb-4ec7-4653-94a9-ff26fa22481f" providerId="ADAL" clId="{097785AF-2027-4C44-9989-868F0CF3F766}" dt="2022-04-05T01:08:51.376" v="2802"/>
          <ac:picMkLst>
            <pc:docMk/>
            <pc:sldMk cId="2130661069" sldId="257"/>
            <ac:picMk id="11" creationId="{51A5114B-81DE-43C8-9B75-7D069CACDB29}"/>
          </ac:picMkLst>
        </pc:picChg>
      </pc:sldChg>
      <pc:sldChg chg="modSp del">
        <pc:chgData name="Fabian Surya Pramudya" userId="f46cf8bb-4ec7-4653-94a9-ff26fa22481f" providerId="ADAL" clId="{097785AF-2027-4C44-9989-868F0CF3F766}" dt="2022-04-05T00:51:20.951" v="1754" actId="2696"/>
        <pc:sldMkLst>
          <pc:docMk/>
          <pc:sldMk cId="3311981509" sldId="258"/>
        </pc:sldMkLst>
        <pc:picChg chg="mod">
          <ac:chgData name="Fabian Surya Pramudya" userId="f46cf8bb-4ec7-4653-94a9-ff26fa22481f" providerId="ADAL" clId="{097785AF-2027-4C44-9989-868F0CF3F766}" dt="2022-04-04T23:43:17.388" v="0" actId="1076"/>
          <ac:picMkLst>
            <pc:docMk/>
            <pc:sldMk cId="3311981509" sldId="258"/>
            <ac:picMk id="3" creationId="{080861EF-E220-462F-9C35-2ADD1E195CEA}"/>
          </ac:picMkLst>
        </pc:picChg>
      </pc:sldChg>
      <pc:sldChg chg="delSp modSp del">
        <pc:chgData name="Fabian Surya Pramudya" userId="f46cf8bb-4ec7-4653-94a9-ff26fa22481f" providerId="ADAL" clId="{097785AF-2027-4C44-9989-868F0CF3F766}" dt="2022-04-05T01:16:29.218" v="3056" actId="2696"/>
        <pc:sldMkLst>
          <pc:docMk/>
          <pc:sldMk cId="2016249226" sldId="259"/>
        </pc:sldMkLst>
        <pc:spChg chg="mod">
          <ac:chgData name="Fabian Surya Pramudya" userId="f46cf8bb-4ec7-4653-94a9-ff26fa22481f" providerId="ADAL" clId="{097785AF-2027-4C44-9989-868F0CF3F766}" dt="2022-04-05T01:13:02.931" v="2832"/>
          <ac:spMkLst>
            <pc:docMk/>
            <pc:sldMk cId="2016249226" sldId="259"/>
            <ac:spMk id="4" creationId="{91289E69-58E9-4528-951E-AC6C0BABD9B3}"/>
          </ac:spMkLst>
        </pc:spChg>
        <pc:picChg chg="del">
          <ac:chgData name="Fabian Surya Pramudya" userId="f46cf8bb-4ec7-4653-94a9-ff26fa22481f" providerId="ADAL" clId="{097785AF-2027-4C44-9989-868F0CF3F766}" dt="2022-04-05T01:09:54.847" v="2821"/>
          <ac:picMkLst>
            <pc:docMk/>
            <pc:sldMk cId="2016249226" sldId="259"/>
            <ac:picMk id="3" creationId="{CEC8855E-BA54-459C-AA77-E3E436AF5253}"/>
          </ac:picMkLst>
        </pc:picChg>
      </pc:sldChg>
      <pc:sldChg chg="addSp delSp modSp del">
        <pc:chgData name="Fabian Surya Pramudya" userId="f46cf8bb-4ec7-4653-94a9-ff26fa22481f" providerId="ADAL" clId="{097785AF-2027-4C44-9989-868F0CF3F766}" dt="2022-04-05T01:23:19.157" v="3654" actId="2696"/>
        <pc:sldMkLst>
          <pc:docMk/>
          <pc:sldMk cId="1508990388" sldId="260"/>
        </pc:sldMkLst>
        <pc:picChg chg="add del mod">
          <ac:chgData name="Fabian Surya Pramudya" userId="f46cf8bb-4ec7-4653-94a9-ff26fa22481f" providerId="ADAL" clId="{097785AF-2027-4C44-9989-868F0CF3F766}" dt="2022-04-05T01:17:50.306" v="3090"/>
          <ac:picMkLst>
            <pc:docMk/>
            <pc:sldMk cId="1508990388" sldId="260"/>
            <ac:picMk id="4" creationId="{47221D4D-ADBB-4FF2-845A-FC890206B6D7}"/>
          </ac:picMkLst>
        </pc:picChg>
        <pc:picChg chg="add del mod">
          <ac:chgData name="Fabian Surya Pramudya" userId="f46cf8bb-4ec7-4653-94a9-ff26fa22481f" providerId="ADAL" clId="{097785AF-2027-4C44-9989-868F0CF3F766}" dt="2022-04-05T01:17:50.306" v="3090"/>
          <ac:picMkLst>
            <pc:docMk/>
            <pc:sldMk cId="1508990388" sldId="260"/>
            <ac:picMk id="8" creationId="{616F88F5-CA1D-4065-9242-79EDAC768E92}"/>
          </ac:picMkLst>
        </pc:picChg>
      </pc:sldChg>
      <pc:sldChg chg="del">
        <pc:chgData name="Fabian Surya Pramudya" userId="f46cf8bb-4ec7-4653-94a9-ff26fa22481f" providerId="ADAL" clId="{097785AF-2027-4C44-9989-868F0CF3F766}" dt="2022-04-05T01:25:09.257" v="3761" actId="2696"/>
        <pc:sldMkLst>
          <pc:docMk/>
          <pc:sldMk cId="2413342390" sldId="261"/>
        </pc:sldMkLst>
      </pc:sldChg>
      <pc:sldChg chg="addSp delSp modSp del">
        <pc:chgData name="Fabian Surya Pramudya" userId="f46cf8bb-4ec7-4653-94a9-ff26fa22481f" providerId="ADAL" clId="{097785AF-2027-4C44-9989-868F0CF3F766}" dt="2022-04-05T00:00:47.018" v="557" actId="2696"/>
        <pc:sldMkLst>
          <pc:docMk/>
          <pc:sldMk cId="1552307170" sldId="262"/>
        </pc:sldMkLst>
        <pc:spChg chg="del mod">
          <ac:chgData name="Fabian Surya Pramudya" userId="f46cf8bb-4ec7-4653-94a9-ff26fa22481f" providerId="ADAL" clId="{097785AF-2027-4C44-9989-868F0CF3F766}" dt="2022-04-04T23:50:15.529" v="167"/>
          <ac:spMkLst>
            <pc:docMk/>
            <pc:sldMk cId="1552307170" sldId="262"/>
            <ac:spMk id="2" creationId="{12D237BA-E4C1-41CB-B672-082D8C574A42}"/>
          </ac:spMkLst>
        </pc:spChg>
        <pc:spChg chg="add mod">
          <ac:chgData name="Fabian Surya Pramudya" userId="f46cf8bb-4ec7-4653-94a9-ff26fa22481f" providerId="ADAL" clId="{097785AF-2027-4C44-9989-868F0CF3F766}" dt="2022-04-04T23:48:41.015" v="124" actId="1076"/>
          <ac:spMkLst>
            <pc:docMk/>
            <pc:sldMk cId="1552307170" sldId="262"/>
            <ac:spMk id="3" creationId="{B2FD715B-7292-4559-A706-CA0134080EB3}"/>
          </ac:spMkLst>
        </pc:spChg>
      </pc:sldChg>
      <pc:sldChg chg="addSp modSp add ord">
        <pc:chgData name="Fabian Surya Pramudya" userId="f46cf8bb-4ec7-4653-94a9-ff26fa22481f" providerId="ADAL" clId="{097785AF-2027-4C44-9989-868F0CF3F766}" dt="2022-04-04T23:47:37.391" v="116" actId="20577"/>
        <pc:sldMkLst>
          <pc:docMk/>
          <pc:sldMk cId="3950595803" sldId="263"/>
        </pc:sldMkLst>
        <pc:spChg chg="add mod">
          <ac:chgData name="Fabian Surya Pramudya" userId="f46cf8bb-4ec7-4653-94a9-ff26fa22481f" providerId="ADAL" clId="{097785AF-2027-4C44-9989-868F0CF3F766}" dt="2022-04-04T23:46:38.935" v="57" actId="20577"/>
          <ac:spMkLst>
            <pc:docMk/>
            <pc:sldMk cId="3950595803" sldId="263"/>
            <ac:spMk id="2" creationId="{D9B16A93-D791-4F12-B86E-B502A1FD7E6E}"/>
          </ac:spMkLst>
        </pc:spChg>
        <pc:spChg chg="add mod">
          <ac:chgData name="Fabian Surya Pramudya" userId="f46cf8bb-4ec7-4653-94a9-ff26fa22481f" providerId="ADAL" clId="{097785AF-2027-4C44-9989-868F0CF3F766}" dt="2022-04-04T23:47:37.391" v="116" actId="20577"/>
          <ac:spMkLst>
            <pc:docMk/>
            <pc:sldMk cId="3950595803" sldId="263"/>
            <ac:spMk id="3" creationId="{6B9C8BAC-C4B1-4647-A0CA-A1B1F061F4E3}"/>
          </ac:spMkLst>
        </pc:spChg>
      </pc:sldChg>
      <pc:sldChg chg="addSp delSp modSp add ord">
        <pc:chgData name="Fabian Surya Pramudya" userId="f46cf8bb-4ec7-4653-94a9-ff26fa22481f" providerId="ADAL" clId="{097785AF-2027-4C44-9989-868F0CF3F766}" dt="2022-04-05T00:35:41.218" v="1466" actId="20577"/>
        <pc:sldMkLst>
          <pc:docMk/>
          <pc:sldMk cId="173361687" sldId="264"/>
        </pc:sldMkLst>
        <pc:spChg chg="del">
          <ac:chgData name="Fabian Surya Pramudya" userId="f46cf8bb-4ec7-4653-94a9-ff26fa22481f" providerId="ADAL" clId="{097785AF-2027-4C44-9989-868F0CF3F766}" dt="2022-04-04T23:49:01.326" v="128" actId="478"/>
          <ac:spMkLst>
            <pc:docMk/>
            <pc:sldMk cId="173361687" sldId="264"/>
            <ac:spMk id="2" creationId="{36F9369E-3586-479A-9FF4-01F362E59392}"/>
          </ac:spMkLst>
        </pc:spChg>
        <pc:spChg chg="del mod">
          <ac:chgData name="Fabian Surya Pramudya" userId="f46cf8bb-4ec7-4653-94a9-ff26fa22481f" providerId="ADAL" clId="{097785AF-2027-4C44-9989-868F0CF3F766}" dt="2022-04-05T00:02:15.803" v="621" actId="478"/>
          <ac:spMkLst>
            <pc:docMk/>
            <pc:sldMk cId="173361687" sldId="264"/>
            <ac:spMk id="3" creationId="{F2558AEE-2EB8-4182-BCDB-6844CC0DD0B9}"/>
          </ac:spMkLst>
        </pc:spChg>
        <pc:spChg chg="del">
          <ac:chgData name="Fabian Surya Pramudya" userId="f46cf8bb-4ec7-4653-94a9-ff26fa22481f" providerId="ADAL" clId="{097785AF-2027-4C44-9989-868F0CF3F766}" dt="2022-04-04T23:49:03.894" v="129" actId="478"/>
          <ac:spMkLst>
            <pc:docMk/>
            <pc:sldMk cId="173361687" sldId="264"/>
            <ac:spMk id="4" creationId="{3A09A877-14F5-4D0A-B01F-970484608205}"/>
          </ac:spMkLst>
        </pc:spChg>
        <pc:spChg chg="add del mod">
          <ac:chgData name="Fabian Surya Pramudya" userId="f46cf8bb-4ec7-4653-94a9-ff26fa22481f" providerId="ADAL" clId="{097785AF-2027-4C44-9989-868F0CF3F766}" dt="2022-04-05T00:02:53.132" v="657"/>
          <ac:spMkLst>
            <pc:docMk/>
            <pc:sldMk cId="173361687" sldId="264"/>
            <ac:spMk id="5" creationId="{E15C592A-878F-4019-8602-DCBBA93E3363}"/>
          </ac:spMkLst>
        </pc:spChg>
        <pc:spChg chg="add mod">
          <ac:chgData name="Fabian Surya Pramudya" userId="f46cf8bb-4ec7-4653-94a9-ff26fa22481f" providerId="ADAL" clId="{097785AF-2027-4C44-9989-868F0CF3F766}" dt="2022-04-05T00:35:41.218" v="1466" actId="20577"/>
          <ac:spMkLst>
            <pc:docMk/>
            <pc:sldMk cId="173361687" sldId="264"/>
            <ac:spMk id="6" creationId="{91440419-F8D9-4F32-85A9-78340E77E662}"/>
          </ac:spMkLst>
        </pc:spChg>
        <pc:spChg chg="add mod">
          <ac:chgData name="Fabian Surya Pramudya" userId="f46cf8bb-4ec7-4653-94a9-ff26fa22481f" providerId="ADAL" clId="{097785AF-2027-4C44-9989-868F0CF3F766}" dt="2022-04-05T00:02:37.362" v="650" actId="20577"/>
          <ac:spMkLst>
            <pc:docMk/>
            <pc:sldMk cId="173361687" sldId="264"/>
            <ac:spMk id="7" creationId="{616C4848-C8E2-4D78-9FCA-729C0325AB93}"/>
          </ac:spMkLst>
        </pc:spChg>
      </pc:sldChg>
      <pc:sldChg chg="add del">
        <pc:chgData name="Fabian Surya Pramudya" userId="f46cf8bb-4ec7-4653-94a9-ff26fa22481f" providerId="ADAL" clId="{097785AF-2027-4C44-9989-868F0CF3F766}" dt="2022-04-04T23:48:50.233" v="126"/>
        <pc:sldMkLst>
          <pc:docMk/>
          <pc:sldMk cId="776443430" sldId="264"/>
        </pc:sldMkLst>
      </pc:sldChg>
      <pc:sldChg chg="delSp modSp add del">
        <pc:chgData name="Fabian Surya Pramudya" userId="f46cf8bb-4ec7-4653-94a9-ff26fa22481f" providerId="ADAL" clId="{097785AF-2027-4C44-9989-868F0CF3F766}" dt="2022-04-05T00:44:54.065" v="1674" actId="2696"/>
        <pc:sldMkLst>
          <pc:docMk/>
          <pc:sldMk cId="526162012" sldId="265"/>
        </pc:sldMkLst>
        <pc:picChg chg="del mod modCrop">
          <ac:chgData name="Fabian Surya Pramudya" userId="f46cf8bb-4ec7-4653-94a9-ff26fa22481f" providerId="ADAL" clId="{097785AF-2027-4C44-9989-868F0CF3F766}" dt="2022-04-05T00:31:59.720" v="1322"/>
          <ac:picMkLst>
            <pc:docMk/>
            <pc:sldMk cId="526162012" sldId="265"/>
            <ac:picMk id="5" creationId="{2111FBE5-70BC-4956-9683-2FDB5411FD6C}"/>
          </ac:picMkLst>
        </pc:picChg>
      </pc:sldChg>
      <pc:sldChg chg="addSp delSp modSp add">
        <pc:chgData name="Fabian Surya Pramudya" userId="f46cf8bb-4ec7-4653-94a9-ff26fa22481f" providerId="ADAL" clId="{097785AF-2027-4C44-9989-868F0CF3F766}" dt="2022-04-05T00:31:50.173" v="1321" actId="1076"/>
        <pc:sldMkLst>
          <pc:docMk/>
          <pc:sldMk cId="1943653092" sldId="266"/>
        </pc:sldMkLst>
        <pc:spChg chg="mod">
          <ac:chgData name="Fabian Surya Pramudya" userId="f46cf8bb-4ec7-4653-94a9-ff26fa22481f" providerId="ADAL" clId="{097785AF-2027-4C44-9989-868F0CF3F766}" dt="2022-04-05T00:02:01.506" v="619" actId="20577"/>
          <ac:spMkLst>
            <pc:docMk/>
            <pc:sldMk cId="1943653092" sldId="266"/>
            <ac:spMk id="2" creationId="{2D4CB31A-73FC-4891-87D2-B0707777D7C0}"/>
          </ac:spMkLst>
        </pc:spChg>
        <pc:spChg chg="del">
          <ac:chgData name="Fabian Surya Pramudya" userId="f46cf8bb-4ec7-4653-94a9-ff26fa22481f" providerId="ADAL" clId="{097785AF-2027-4C44-9989-868F0CF3F766}" dt="2022-04-05T00:01:51.453" v="580" actId="478"/>
          <ac:spMkLst>
            <pc:docMk/>
            <pc:sldMk cId="1943653092" sldId="266"/>
            <ac:spMk id="3" creationId="{FE14B63D-B496-47FD-A934-E1DEDDFB5DE5}"/>
          </ac:spMkLst>
        </pc:spChg>
        <pc:spChg chg="add del mod">
          <ac:chgData name="Fabian Surya Pramudya" userId="f46cf8bb-4ec7-4653-94a9-ff26fa22481f" providerId="ADAL" clId="{097785AF-2027-4C44-9989-868F0CF3F766}" dt="2022-04-05T00:11:32.726" v="672" actId="478"/>
          <ac:spMkLst>
            <pc:docMk/>
            <pc:sldMk cId="1943653092" sldId="266"/>
            <ac:spMk id="4" creationId="{0F8A1B24-2F5E-4F79-AF0F-4950802F511B}"/>
          </ac:spMkLst>
        </pc:spChg>
        <pc:spChg chg="add del mod">
          <ac:chgData name="Fabian Surya Pramudya" userId="f46cf8bb-4ec7-4653-94a9-ff26fa22481f" providerId="ADAL" clId="{097785AF-2027-4C44-9989-868F0CF3F766}" dt="2022-04-05T00:13:47.120" v="696" actId="478"/>
          <ac:spMkLst>
            <pc:docMk/>
            <pc:sldMk cId="1943653092" sldId="266"/>
            <ac:spMk id="5" creationId="{2609DFE6-179F-4B08-AB3C-7F9A35E6B59E}"/>
          </ac:spMkLst>
        </pc:spChg>
        <pc:spChg chg="add del mod">
          <ac:chgData name="Fabian Surya Pramudya" userId="f46cf8bb-4ec7-4653-94a9-ff26fa22481f" providerId="ADAL" clId="{097785AF-2027-4C44-9989-868F0CF3F766}" dt="2022-04-05T00:11:35.558" v="673" actId="478"/>
          <ac:spMkLst>
            <pc:docMk/>
            <pc:sldMk cId="1943653092" sldId="266"/>
            <ac:spMk id="7" creationId="{A48B06FB-544E-4ECB-9193-0E3D4D3878BE}"/>
          </ac:spMkLst>
        </pc:spChg>
        <pc:spChg chg="add mod">
          <ac:chgData name="Fabian Surya Pramudya" userId="f46cf8bb-4ec7-4653-94a9-ff26fa22481f" providerId="ADAL" clId="{097785AF-2027-4C44-9989-868F0CF3F766}" dt="2022-04-05T00:12:18.878" v="684"/>
          <ac:spMkLst>
            <pc:docMk/>
            <pc:sldMk cId="1943653092" sldId="266"/>
            <ac:spMk id="8" creationId="{FF366DD4-12BC-48D7-A668-47E7905EB0BB}"/>
          </ac:spMkLst>
        </pc:spChg>
        <pc:spChg chg="add mod">
          <ac:chgData name="Fabian Surya Pramudya" userId="f46cf8bb-4ec7-4653-94a9-ff26fa22481f" providerId="ADAL" clId="{097785AF-2027-4C44-9989-868F0CF3F766}" dt="2022-04-05T00:31:47.800" v="1320" actId="20577"/>
          <ac:spMkLst>
            <pc:docMk/>
            <pc:sldMk cId="1943653092" sldId="266"/>
            <ac:spMk id="9" creationId="{09A5A897-C9CE-4636-A87B-D0B1E04E6498}"/>
          </ac:spMkLst>
        </pc:spChg>
        <pc:picChg chg="add mod">
          <ac:chgData name="Fabian Surya Pramudya" userId="f46cf8bb-4ec7-4653-94a9-ff26fa22481f" providerId="ADAL" clId="{097785AF-2027-4C44-9989-868F0CF3F766}" dt="2022-04-05T00:31:43.614" v="1317" actId="1076"/>
          <ac:picMkLst>
            <pc:docMk/>
            <pc:sldMk cId="1943653092" sldId="266"/>
            <ac:picMk id="10" creationId="{DA4F05CD-2C70-4CA0-9ACF-9C74229456FA}"/>
          </ac:picMkLst>
        </pc:picChg>
        <pc:picChg chg="add del mod">
          <ac:chgData name="Fabian Surya Pramudya" userId="f46cf8bb-4ec7-4653-94a9-ff26fa22481f" providerId="ADAL" clId="{097785AF-2027-4C44-9989-868F0CF3F766}" dt="2022-04-05T00:27:35.335" v="1267" actId="478"/>
          <ac:picMkLst>
            <pc:docMk/>
            <pc:sldMk cId="1943653092" sldId="266"/>
            <ac:picMk id="11" creationId="{9B4C8EFD-B295-49DF-BFF8-EFD00260A6FB}"/>
          </ac:picMkLst>
        </pc:picChg>
        <pc:picChg chg="add del mod">
          <ac:chgData name="Fabian Surya Pramudya" userId="f46cf8bb-4ec7-4653-94a9-ff26fa22481f" providerId="ADAL" clId="{097785AF-2027-4C44-9989-868F0CF3F766}" dt="2022-04-05T00:27:44.884" v="1272" actId="478"/>
          <ac:picMkLst>
            <pc:docMk/>
            <pc:sldMk cId="1943653092" sldId="266"/>
            <ac:picMk id="12" creationId="{99FD5EC5-93A3-42BF-94C7-B09A4D93B55C}"/>
          </ac:picMkLst>
        </pc:picChg>
        <pc:picChg chg="add del mod modCrop">
          <ac:chgData name="Fabian Surya Pramudya" userId="f46cf8bb-4ec7-4653-94a9-ff26fa22481f" providerId="ADAL" clId="{097785AF-2027-4C44-9989-868F0CF3F766}" dt="2022-04-05T00:29:36.450" v="1282" actId="478"/>
          <ac:picMkLst>
            <pc:docMk/>
            <pc:sldMk cId="1943653092" sldId="266"/>
            <ac:picMk id="13" creationId="{CCA7159B-25B0-42F1-B5D3-775101405FC7}"/>
          </ac:picMkLst>
        </pc:picChg>
        <pc:picChg chg="add mod">
          <ac:chgData name="Fabian Surya Pramudya" userId="f46cf8bb-4ec7-4653-94a9-ff26fa22481f" providerId="ADAL" clId="{097785AF-2027-4C44-9989-868F0CF3F766}" dt="2022-04-05T00:31:50.173" v="1321" actId="1076"/>
          <ac:picMkLst>
            <pc:docMk/>
            <pc:sldMk cId="1943653092" sldId="266"/>
            <ac:picMk id="14" creationId="{91903D59-CD72-435D-8826-3F08805CD369}"/>
          </ac:picMkLst>
        </pc:picChg>
      </pc:sldChg>
      <pc:sldChg chg="add del">
        <pc:chgData name="Fabian Surya Pramudya" userId="f46cf8bb-4ec7-4653-94a9-ff26fa22481f" providerId="ADAL" clId="{097785AF-2027-4C44-9989-868F0CF3F766}" dt="2022-04-05T00:03:12.073" v="658" actId="2696"/>
        <pc:sldMkLst>
          <pc:docMk/>
          <pc:sldMk cId="1665083046" sldId="267"/>
        </pc:sldMkLst>
      </pc:sldChg>
      <pc:sldChg chg="addSp delSp modSp add">
        <pc:chgData name="Fabian Surya Pramudya" userId="f46cf8bb-4ec7-4653-94a9-ff26fa22481f" providerId="ADAL" clId="{097785AF-2027-4C44-9989-868F0CF3F766}" dt="2022-04-05T00:51:02.172" v="1750" actId="14100"/>
        <pc:sldMkLst>
          <pc:docMk/>
          <pc:sldMk cId="3197309123" sldId="267"/>
        </pc:sldMkLst>
        <pc:spChg chg="del">
          <ac:chgData name="Fabian Surya Pramudya" userId="f46cf8bb-4ec7-4653-94a9-ff26fa22481f" providerId="ADAL" clId="{097785AF-2027-4C44-9989-868F0CF3F766}" dt="2022-04-05T00:24:33.601" v="1249" actId="478"/>
          <ac:spMkLst>
            <pc:docMk/>
            <pc:sldMk cId="3197309123" sldId="267"/>
            <ac:spMk id="2" creationId="{D30C86B1-8464-458E-B1D3-D6CF204ED3C9}"/>
          </ac:spMkLst>
        </pc:spChg>
        <pc:spChg chg="mod">
          <ac:chgData name="Fabian Surya Pramudya" userId="f46cf8bb-4ec7-4653-94a9-ff26fa22481f" providerId="ADAL" clId="{097785AF-2027-4C44-9989-868F0CF3F766}" dt="2022-04-05T00:51:02.172" v="1750" actId="14100"/>
          <ac:spMkLst>
            <pc:docMk/>
            <pc:sldMk cId="3197309123" sldId="267"/>
            <ac:spMk id="3" creationId="{4652283A-E21E-4AFB-A4F9-491167759D38}"/>
          </ac:spMkLst>
        </pc:spChg>
        <pc:spChg chg="del">
          <ac:chgData name="Fabian Surya Pramudya" userId="f46cf8bb-4ec7-4653-94a9-ff26fa22481f" providerId="ADAL" clId="{097785AF-2027-4C44-9989-868F0CF3F766}" dt="2022-04-05T00:24:31.624" v="1248" actId="478"/>
          <ac:spMkLst>
            <pc:docMk/>
            <pc:sldMk cId="3197309123" sldId="267"/>
            <ac:spMk id="4" creationId="{6F1DAE8E-6305-4EDC-AA07-470CFD71922A}"/>
          </ac:spMkLst>
        </pc:spChg>
        <pc:spChg chg="add del mod">
          <ac:chgData name="Fabian Surya Pramudya" userId="f46cf8bb-4ec7-4653-94a9-ff26fa22481f" providerId="ADAL" clId="{097785AF-2027-4C44-9989-868F0CF3F766}" dt="2022-04-05T00:47:57.136" v="1717"/>
          <ac:spMkLst>
            <pc:docMk/>
            <pc:sldMk cId="3197309123" sldId="267"/>
            <ac:spMk id="6" creationId="{42F38471-8083-443A-8E08-B24BEBA18AEB}"/>
          </ac:spMkLst>
        </pc:spChg>
        <pc:spChg chg="add mod">
          <ac:chgData name="Fabian Surya Pramudya" userId="f46cf8bb-4ec7-4653-94a9-ff26fa22481f" providerId="ADAL" clId="{097785AF-2027-4C44-9989-868F0CF3F766}" dt="2022-04-05T00:39:57.183" v="1494"/>
          <ac:spMkLst>
            <pc:docMk/>
            <pc:sldMk cId="3197309123" sldId="267"/>
            <ac:spMk id="7" creationId="{6FAAE5CA-848B-4C7B-8269-88F9E2F0C14E}"/>
          </ac:spMkLst>
        </pc:spChg>
        <pc:spChg chg="add mod">
          <ac:chgData name="Fabian Surya Pramudya" userId="f46cf8bb-4ec7-4653-94a9-ff26fa22481f" providerId="ADAL" clId="{097785AF-2027-4C44-9989-868F0CF3F766}" dt="2022-04-05T00:49:58.637" v="1738" actId="1076"/>
          <ac:spMkLst>
            <pc:docMk/>
            <pc:sldMk cId="3197309123" sldId="267"/>
            <ac:spMk id="8" creationId="{097A45AB-8495-488F-8BB2-D4AE1328AFC5}"/>
          </ac:spMkLst>
        </pc:spChg>
        <pc:spChg chg="add del mod">
          <ac:chgData name="Fabian Surya Pramudya" userId="f46cf8bb-4ec7-4653-94a9-ff26fa22481f" providerId="ADAL" clId="{097785AF-2027-4C44-9989-868F0CF3F766}" dt="2022-04-05T00:50:57.633" v="1749"/>
          <ac:spMkLst>
            <pc:docMk/>
            <pc:sldMk cId="3197309123" sldId="267"/>
            <ac:spMk id="9" creationId="{15F0C1B7-8A17-43FA-BDE2-E0FE68B4DD80}"/>
          </ac:spMkLst>
        </pc:spChg>
        <pc:picChg chg="add mod">
          <ac:chgData name="Fabian Surya Pramudya" userId="f46cf8bb-4ec7-4653-94a9-ff26fa22481f" providerId="ADAL" clId="{097785AF-2027-4C44-9989-868F0CF3F766}" dt="2022-04-05T00:32:20.184" v="1328" actId="14100"/>
          <ac:picMkLst>
            <pc:docMk/>
            <pc:sldMk cId="3197309123" sldId="267"/>
            <ac:picMk id="5" creationId="{8ECA0D3E-0CD0-413C-A67C-ECA5188439A1}"/>
          </ac:picMkLst>
        </pc:picChg>
      </pc:sldChg>
      <pc:sldChg chg="add del">
        <pc:chgData name="Fabian Surya Pramudya" userId="f46cf8bb-4ec7-4653-94a9-ff26fa22481f" providerId="ADAL" clId="{097785AF-2027-4C44-9989-868F0CF3F766}" dt="2022-04-05T00:44:53.468" v="1673" actId="2696"/>
        <pc:sldMkLst>
          <pc:docMk/>
          <pc:sldMk cId="799619307" sldId="268"/>
        </pc:sldMkLst>
      </pc:sldChg>
      <pc:sldChg chg="addSp delSp modSp add">
        <pc:chgData name="Fabian Surya Pramudya" userId="f46cf8bb-4ec7-4653-94a9-ff26fa22481f" providerId="ADAL" clId="{097785AF-2027-4C44-9989-868F0CF3F766}" dt="2022-04-05T00:51:14.020" v="1753" actId="14100"/>
        <pc:sldMkLst>
          <pc:docMk/>
          <pc:sldMk cId="2865460419" sldId="268"/>
        </pc:sldMkLst>
        <pc:spChg chg="del mod">
          <ac:chgData name="Fabian Surya Pramudya" userId="f46cf8bb-4ec7-4653-94a9-ff26fa22481f" providerId="ADAL" clId="{097785AF-2027-4C44-9989-868F0CF3F766}" dt="2022-04-05T00:50:16.017" v="1741" actId="478"/>
          <ac:spMkLst>
            <pc:docMk/>
            <pc:sldMk cId="2865460419" sldId="268"/>
            <ac:spMk id="3" creationId="{4652283A-E21E-4AFB-A4F9-491167759D38}"/>
          </ac:spMkLst>
        </pc:spChg>
        <pc:spChg chg="add del mod">
          <ac:chgData name="Fabian Surya Pramudya" userId="f46cf8bb-4ec7-4653-94a9-ff26fa22481f" providerId="ADAL" clId="{097785AF-2027-4C44-9989-868F0CF3F766}" dt="2022-04-05T00:50:17.186" v="1742" actId="478"/>
          <ac:spMkLst>
            <pc:docMk/>
            <pc:sldMk cId="2865460419" sldId="268"/>
            <ac:spMk id="4" creationId="{96ED7FFA-3C05-4F8C-9892-C68073072756}"/>
          </ac:spMkLst>
        </pc:spChg>
        <pc:spChg chg="mod">
          <ac:chgData name="Fabian Surya Pramudya" userId="f46cf8bb-4ec7-4653-94a9-ff26fa22481f" providerId="ADAL" clId="{097785AF-2027-4C44-9989-868F0CF3F766}" dt="2022-04-05T00:46:56.354" v="1709" actId="14100"/>
          <ac:spMkLst>
            <pc:docMk/>
            <pc:sldMk cId="2865460419" sldId="268"/>
            <ac:spMk id="6" creationId="{42F38471-8083-443A-8E08-B24BEBA18AEB}"/>
          </ac:spMkLst>
        </pc:spChg>
        <pc:spChg chg="add mod">
          <ac:chgData name="Fabian Surya Pramudya" userId="f46cf8bb-4ec7-4653-94a9-ff26fa22481f" providerId="ADAL" clId="{097785AF-2027-4C44-9989-868F0CF3F766}" dt="2022-04-05T00:51:14.020" v="1753" actId="14100"/>
          <ac:spMkLst>
            <pc:docMk/>
            <pc:sldMk cId="2865460419" sldId="268"/>
            <ac:spMk id="9" creationId="{233408BD-1F1D-44A0-8D72-B6E6FF325F4D}"/>
          </ac:spMkLst>
        </pc:spChg>
        <pc:spChg chg="add del">
          <ac:chgData name="Fabian Surya Pramudya" userId="f46cf8bb-4ec7-4653-94a9-ff26fa22481f" providerId="ADAL" clId="{097785AF-2027-4C44-9989-868F0CF3F766}" dt="2022-04-05T00:51:09.028" v="1752"/>
          <ac:spMkLst>
            <pc:docMk/>
            <pc:sldMk cId="2865460419" sldId="268"/>
            <ac:spMk id="10" creationId="{D9CE56CB-5CC9-4E04-BC64-A9DA5261D532}"/>
          </ac:spMkLst>
        </pc:spChg>
        <pc:picChg chg="del">
          <ac:chgData name="Fabian Surya Pramudya" userId="f46cf8bb-4ec7-4653-94a9-ff26fa22481f" providerId="ADAL" clId="{097785AF-2027-4C44-9989-868F0CF3F766}" dt="2022-04-05T00:45:58.805" v="1684" actId="478"/>
          <ac:picMkLst>
            <pc:docMk/>
            <pc:sldMk cId="2865460419" sldId="268"/>
            <ac:picMk id="5" creationId="{8ECA0D3E-0CD0-413C-A67C-ECA5188439A1}"/>
          </ac:picMkLst>
        </pc:picChg>
        <pc:picChg chg="add mod modCrop">
          <ac:chgData name="Fabian Surya Pramudya" userId="f46cf8bb-4ec7-4653-94a9-ff26fa22481f" providerId="ADAL" clId="{097785AF-2027-4C44-9989-868F0CF3F766}" dt="2022-04-05T00:50:28.632" v="1743" actId="14100"/>
          <ac:picMkLst>
            <pc:docMk/>
            <pc:sldMk cId="2865460419" sldId="268"/>
            <ac:picMk id="8" creationId="{AF118B59-DF07-4FFF-A142-6A8320558431}"/>
          </ac:picMkLst>
        </pc:picChg>
      </pc:sldChg>
      <pc:sldChg chg="addSp delSp modSp add">
        <pc:chgData name="Fabian Surya Pramudya" userId="f46cf8bb-4ec7-4653-94a9-ff26fa22481f" providerId="ADAL" clId="{097785AF-2027-4C44-9989-868F0CF3F766}" dt="2022-04-05T01:08:27.122" v="2797" actId="20577"/>
        <pc:sldMkLst>
          <pc:docMk/>
          <pc:sldMk cId="2078856268" sldId="269"/>
        </pc:sldMkLst>
        <pc:spChg chg="del">
          <ac:chgData name="Fabian Surya Pramudya" userId="f46cf8bb-4ec7-4653-94a9-ff26fa22481f" providerId="ADAL" clId="{097785AF-2027-4C44-9989-868F0CF3F766}" dt="2022-04-05T00:51:36.879" v="1756" actId="478"/>
          <ac:spMkLst>
            <pc:docMk/>
            <pc:sldMk cId="2078856268" sldId="269"/>
            <ac:spMk id="2" creationId="{90BD5E7E-2622-4F89-A07D-D0FBE6922DC1}"/>
          </ac:spMkLst>
        </pc:spChg>
        <pc:spChg chg="del">
          <ac:chgData name="Fabian Surya Pramudya" userId="f46cf8bb-4ec7-4653-94a9-ff26fa22481f" providerId="ADAL" clId="{097785AF-2027-4C44-9989-868F0CF3F766}" dt="2022-04-05T01:02:24.356" v="2171" actId="478"/>
          <ac:spMkLst>
            <pc:docMk/>
            <pc:sldMk cId="2078856268" sldId="269"/>
            <ac:spMk id="3" creationId="{8BE02BD3-F2F1-49AB-8C25-633BDEE0955B}"/>
          </ac:spMkLst>
        </pc:spChg>
        <pc:spChg chg="del">
          <ac:chgData name="Fabian Surya Pramudya" userId="f46cf8bb-4ec7-4653-94a9-ff26fa22481f" providerId="ADAL" clId="{097785AF-2027-4C44-9989-868F0CF3F766}" dt="2022-04-05T00:51:37.625" v="1757" actId="478"/>
          <ac:spMkLst>
            <pc:docMk/>
            <pc:sldMk cId="2078856268" sldId="269"/>
            <ac:spMk id="4" creationId="{6774829F-66E8-4023-B87A-DF36F900DAAC}"/>
          </ac:spMkLst>
        </pc:spChg>
        <pc:spChg chg="add mod">
          <ac:chgData name="Fabian Surya Pramudya" userId="f46cf8bb-4ec7-4653-94a9-ff26fa22481f" providerId="ADAL" clId="{097785AF-2027-4C44-9989-868F0CF3F766}" dt="2022-04-05T01:08:27.122" v="2797" actId="20577"/>
          <ac:spMkLst>
            <pc:docMk/>
            <pc:sldMk cId="2078856268" sldId="269"/>
            <ac:spMk id="7" creationId="{F13E8B8C-40B7-4117-A4E1-0583EA195FA7}"/>
          </ac:spMkLst>
        </pc:spChg>
        <pc:spChg chg="add mod">
          <ac:chgData name="Fabian Surya Pramudya" userId="f46cf8bb-4ec7-4653-94a9-ff26fa22481f" providerId="ADAL" clId="{097785AF-2027-4C44-9989-868F0CF3F766}" dt="2022-04-05T01:03:44.731" v="2269" actId="1076"/>
          <ac:spMkLst>
            <pc:docMk/>
            <pc:sldMk cId="2078856268" sldId="269"/>
            <ac:spMk id="8" creationId="{6B0CD422-05A9-48C2-B446-B55CDBDAA7D9}"/>
          </ac:spMkLst>
        </pc:spChg>
        <pc:picChg chg="add del">
          <ac:chgData name="Fabian Surya Pramudya" userId="f46cf8bb-4ec7-4653-94a9-ff26fa22481f" providerId="ADAL" clId="{097785AF-2027-4C44-9989-868F0CF3F766}" dt="2022-04-05T00:52:03.242" v="1760"/>
          <ac:picMkLst>
            <pc:docMk/>
            <pc:sldMk cId="2078856268" sldId="269"/>
            <ac:picMk id="5" creationId="{0C44B267-DFDF-4FC2-9A5B-DE5BCFE1BC08}"/>
          </ac:picMkLst>
        </pc:picChg>
        <pc:picChg chg="add mod modCrop">
          <ac:chgData name="Fabian Surya Pramudya" userId="f46cf8bb-4ec7-4653-94a9-ff26fa22481f" providerId="ADAL" clId="{097785AF-2027-4C44-9989-868F0CF3F766}" dt="2022-04-05T01:08:00.984" v="2752" actId="1076"/>
          <ac:picMkLst>
            <pc:docMk/>
            <pc:sldMk cId="2078856268" sldId="269"/>
            <ac:picMk id="6" creationId="{AF216A39-C14E-4DB7-BFA6-017F2A4DA087}"/>
          </ac:picMkLst>
        </pc:picChg>
      </pc:sldChg>
      <pc:sldChg chg="addSp delSp modSp add">
        <pc:chgData name="Fabian Surya Pramudya" userId="f46cf8bb-4ec7-4653-94a9-ff26fa22481f" providerId="ADAL" clId="{097785AF-2027-4C44-9989-868F0CF3F766}" dt="2022-04-05T00:58:46.908" v="2169" actId="20577"/>
        <pc:sldMkLst>
          <pc:docMk/>
          <pc:sldMk cId="775780925" sldId="270"/>
        </pc:sldMkLst>
        <pc:spChg chg="mod">
          <ac:chgData name="Fabian Surya Pramudya" userId="f46cf8bb-4ec7-4653-94a9-ff26fa22481f" providerId="ADAL" clId="{097785AF-2027-4C44-9989-868F0CF3F766}" dt="2022-04-05T00:58:09.564" v="2137" actId="20577"/>
          <ac:spMkLst>
            <pc:docMk/>
            <pc:sldMk cId="775780925" sldId="270"/>
            <ac:spMk id="6" creationId="{42F38471-8083-443A-8E08-B24BEBA18AEB}"/>
          </ac:spMkLst>
        </pc:spChg>
        <pc:spChg chg="mod">
          <ac:chgData name="Fabian Surya Pramudya" userId="f46cf8bb-4ec7-4653-94a9-ff26fa22481f" providerId="ADAL" clId="{097785AF-2027-4C44-9989-868F0CF3F766}" dt="2022-04-05T00:58:46.908" v="2169" actId="20577"/>
          <ac:spMkLst>
            <pc:docMk/>
            <pc:sldMk cId="775780925" sldId="270"/>
            <ac:spMk id="9" creationId="{233408BD-1F1D-44A0-8D72-B6E6FF325F4D}"/>
          </ac:spMkLst>
        </pc:spChg>
        <pc:picChg chg="add mod">
          <ac:chgData name="Fabian Surya Pramudya" userId="f46cf8bb-4ec7-4653-94a9-ff26fa22481f" providerId="ADAL" clId="{097785AF-2027-4C44-9989-868F0CF3F766}" dt="2022-04-05T00:55:30.210" v="1902" actId="1076"/>
          <ac:picMkLst>
            <pc:docMk/>
            <pc:sldMk cId="775780925" sldId="270"/>
            <ac:picMk id="2" creationId="{D09EC1EF-DC6E-48D9-A9EA-28A487A27B41}"/>
          </ac:picMkLst>
        </pc:picChg>
        <pc:picChg chg="del">
          <ac:chgData name="Fabian Surya Pramudya" userId="f46cf8bb-4ec7-4653-94a9-ff26fa22481f" providerId="ADAL" clId="{097785AF-2027-4C44-9989-868F0CF3F766}" dt="2022-04-05T00:52:05.272" v="1761" actId="478"/>
          <ac:picMkLst>
            <pc:docMk/>
            <pc:sldMk cId="775780925" sldId="270"/>
            <ac:picMk id="8" creationId="{AF118B59-DF07-4FFF-A142-6A8320558431}"/>
          </ac:picMkLst>
        </pc:picChg>
        <pc:picChg chg="add mod modCrop">
          <ac:chgData name="Fabian Surya Pramudya" userId="f46cf8bb-4ec7-4653-94a9-ff26fa22481f" providerId="ADAL" clId="{097785AF-2027-4C44-9989-868F0CF3F766}" dt="2022-04-05T00:55:53.342" v="1908" actId="732"/>
          <ac:picMkLst>
            <pc:docMk/>
            <pc:sldMk cId="775780925" sldId="270"/>
            <ac:picMk id="10" creationId="{1A59C9F7-F6DF-4B37-A9D7-AEB114DE8E91}"/>
          </ac:picMkLst>
        </pc:picChg>
        <pc:picChg chg="add del">
          <ac:chgData name="Fabian Surya Pramudya" userId="f46cf8bb-4ec7-4653-94a9-ff26fa22481f" providerId="ADAL" clId="{097785AF-2027-4C44-9989-868F0CF3F766}" dt="2022-04-05T00:52:55.350" v="1765"/>
          <ac:picMkLst>
            <pc:docMk/>
            <pc:sldMk cId="775780925" sldId="270"/>
            <ac:picMk id="11" creationId="{E691EC5A-E51E-4E51-8ED3-A8DDC98CF8B1}"/>
          </ac:picMkLst>
        </pc:picChg>
      </pc:sldChg>
      <pc:sldChg chg="addSp delSp modSp add">
        <pc:chgData name="Fabian Surya Pramudya" userId="f46cf8bb-4ec7-4653-94a9-ff26fa22481f" providerId="ADAL" clId="{097785AF-2027-4C44-9989-868F0CF3F766}" dt="2022-04-05T01:09:40.222" v="2819" actId="1076"/>
        <pc:sldMkLst>
          <pc:docMk/>
          <pc:sldMk cId="1160435247" sldId="271"/>
        </pc:sldMkLst>
        <pc:picChg chg="add mod">
          <ac:chgData name="Fabian Surya Pramudya" userId="f46cf8bb-4ec7-4653-94a9-ff26fa22481f" providerId="ADAL" clId="{097785AF-2027-4C44-9989-868F0CF3F766}" dt="2022-04-05T01:09:40.222" v="2819" actId="1076"/>
          <ac:picMkLst>
            <pc:docMk/>
            <pc:sldMk cId="1160435247" sldId="271"/>
            <ac:picMk id="5" creationId="{C42B3F20-C3EB-47B4-9D52-7292238BDC96}"/>
          </ac:picMkLst>
        </pc:picChg>
        <pc:picChg chg="del">
          <ac:chgData name="Fabian Surya Pramudya" userId="f46cf8bb-4ec7-4653-94a9-ff26fa22481f" providerId="ADAL" clId="{097785AF-2027-4C44-9989-868F0CF3F766}" dt="2022-04-05T01:08:54.958" v="2804" actId="478"/>
          <ac:picMkLst>
            <pc:docMk/>
            <pc:sldMk cId="1160435247" sldId="271"/>
            <ac:picMk id="6" creationId="{AF216A39-C14E-4DB7-BFA6-017F2A4DA087}"/>
          </ac:picMkLst>
        </pc:picChg>
      </pc:sldChg>
      <pc:sldChg chg="addSp delSp modSp add">
        <pc:chgData name="Fabian Surya Pramudya" userId="f46cf8bb-4ec7-4653-94a9-ff26fa22481f" providerId="ADAL" clId="{097785AF-2027-4C44-9989-868F0CF3F766}" dt="2022-04-05T01:16:43.201" v="3058" actId="14100"/>
        <pc:sldMkLst>
          <pc:docMk/>
          <pc:sldMk cId="2397187543" sldId="272"/>
        </pc:sldMkLst>
        <pc:spChg chg="mod">
          <ac:chgData name="Fabian Surya Pramudya" userId="f46cf8bb-4ec7-4653-94a9-ff26fa22481f" providerId="ADAL" clId="{097785AF-2027-4C44-9989-868F0CF3F766}" dt="2022-04-05T01:16:17.293" v="3055" actId="20577"/>
          <ac:spMkLst>
            <pc:docMk/>
            <pc:sldMk cId="2397187543" sldId="272"/>
            <ac:spMk id="7" creationId="{F13E8B8C-40B7-4117-A4E1-0583EA195FA7}"/>
          </ac:spMkLst>
        </pc:spChg>
        <pc:picChg chg="del">
          <ac:chgData name="Fabian Surya Pramudya" userId="f46cf8bb-4ec7-4653-94a9-ff26fa22481f" providerId="ADAL" clId="{097785AF-2027-4C44-9989-868F0CF3F766}" dt="2022-04-05T01:09:57.025" v="2822" actId="478"/>
          <ac:picMkLst>
            <pc:docMk/>
            <pc:sldMk cId="2397187543" sldId="272"/>
            <ac:picMk id="5" creationId="{C42B3F20-C3EB-47B4-9D52-7292238BDC96}"/>
          </ac:picMkLst>
        </pc:picChg>
        <pc:picChg chg="add mod modCrop">
          <ac:chgData name="Fabian Surya Pramudya" userId="f46cf8bb-4ec7-4653-94a9-ff26fa22481f" providerId="ADAL" clId="{097785AF-2027-4C44-9989-868F0CF3F766}" dt="2022-04-05T01:16:43.201" v="3058" actId="14100"/>
          <ac:picMkLst>
            <pc:docMk/>
            <pc:sldMk cId="2397187543" sldId="272"/>
            <ac:picMk id="6" creationId="{1FDB001B-9A8E-4A4A-8BF4-144272B9E28C}"/>
          </ac:picMkLst>
        </pc:picChg>
      </pc:sldChg>
      <pc:sldChg chg="addSp delSp modSp add">
        <pc:chgData name="Fabian Surya Pramudya" userId="f46cf8bb-4ec7-4653-94a9-ff26fa22481f" providerId="ADAL" clId="{097785AF-2027-4C44-9989-868F0CF3F766}" dt="2022-04-05T01:27:50.969" v="3988" actId="20577"/>
        <pc:sldMkLst>
          <pc:docMk/>
          <pc:sldMk cId="301652442" sldId="273"/>
        </pc:sldMkLst>
        <pc:spChg chg="mod">
          <ac:chgData name="Fabian Surya Pramudya" userId="f46cf8bb-4ec7-4653-94a9-ff26fa22481f" providerId="ADAL" clId="{097785AF-2027-4C44-9989-868F0CF3F766}" dt="2022-04-05T01:17:20.981" v="3082" actId="20577"/>
          <ac:spMkLst>
            <pc:docMk/>
            <pc:sldMk cId="301652442" sldId="273"/>
            <ac:spMk id="2" creationId="{4F87416B-D8A2-4D8F-9C08-44ABF1AFE3A2}"/>
          </ac:spMkLst>
        </pc:spChg>
        <pc:spChg chg="del">
          <ac:chgData name="Fabian Surya Pramudya" userId="f46cf8bb-4ec7-4653-94a9-ff26fa22481f" providerId="ADAL" clId="{097785AF-2027-4C44-9989-868F0CF3F766}" dt="2022-04-05T01:17:24.390" v="3083" actId="478"/>
          <ac:spMkLst>
            <pc:docMk/>
            <pc:sldMk cId="301652442" sldId="273"/>
            <ac:spMk id="3" creationId="{DC6957FB-FDAA-441B-A889-1F4CC1936C9E}"/>
          </ac:spMkLst>
        </pc:spChg>
        <pc:spChg chg="add mod">
          <ac:chgData name="Fabian Surya Pramudya" userId="f46cf8bb-4ec7-4653-94a9-ff26fa22481f" providerId="ADAL" clId="{097785AF-2027-4C44-9989-868F0CF3F766}" dt="2022-04-05T01:27:50.969" v="3988" actId="20577"/>
          <ac:spMkLst>
            <pc:docMk/>
            <pc:sldMk cId="301652442" sldId="273"/>
            <ac:spMk id="6" creationId="{5B1E853F-A91F-424C-B7BD-7757B9CD49D7}"/>
          </ac:spMkLst>
        </pc:spChg>
        <pc:spChg chg="add del">
          <ac:chgData name="Fabian Surya Pramudya" userId="f46cf8bb-4ec7-4653-94a9-ff26fa22481f" providerId="ADAL" clId="{097785AF-2027-4C44-9989-868F0CF3F766}" dt="2022-04-05T01:19:28.725" v="3288"/>
          <ac:spMkLst>
            <pc:docMk/>
            <pc:sldMk cId="301652442" sldId="273"/>
            <ac:spMk id="7" creationId="{1E658372-585F-4A6E-BA22-68421C38A45F}"/>
          </ac:spMkLst>
        </pc:spChg>
        <pc:picChg chg="add mod">
          <ac:chgData name="Fabian Surya Pramudya" userId="f46cf8bb-4ec7-4653-94a9-ff26fa22481f" providerId="ADAL" clId="{097785AF-2027-4C44-9989-868F0CF3F766}" dt="2022-04-05T01:17:55.773" v="3092" actId="1076"/>
          <ac:picMkLst>
            <pc:docMk/>
            <pc:sldMk cId="301652442" sldId="273"/>
            <ac:picMk id="4" creationId="{2DC8B7AB-D5F9-4364-8F00-0657DAF892A0}"/>
          </ac:picMkLst>
        </pc:picChg>
        <pc:picChg chg="add mod">
          <ac:chgData name="Fabian Surya Pramudya" userId="f46cf8bb-4ec7-4653-94a9-ff26fa22481f" providerId="ADAL" clId="{097785AF-2027-4C44-9989-868F0CF3F766}" dt="2022-04-05T01:17:55.773" v="3092" actId="1076"/>
          <ac:picMkLst>
            <pc:docMk/>
            <pc:sldMk cId="301652442" sldId="273"/>
            <ac:picMk id="5" creationId="{F8B41D85-981A-412E-BE64-DE7155AD89F6}"/>
          </ac:picMkLst>
        </pc:picChg>
      </pc:sldChg>
      <pc:sldChg chg="addSp delSp modSp add">
        <pc:chgData name="Fabian Surya Pramudya" userId="f46cf8bb-4ec7-4653-94a9-ff26fa22481f" providerId="ADAL" clId="{097785AF-2027-4C44-9989-868F0CF3F766}" dt="2022-04-05T01:27:40.449" v="3980" actId="20577"/>
        <pc:sldMkLst>
          <pc:docMk/>
          <pc:sldMk cId="3604546672" sldId="274"/>
        </pc:sldMkLst>
        <pc:spChg chg="mod">
          <ac:chgData name="Fabian Surya Pramudya" userId="f46cf8bb-4ec7-4653-94a9-ff26fa22481f" providerId="ADAL" clId="{097785AF-2027-4C44-9989-868F0CF3F766}" dt="2022-04-05T01:25:14.475" v="3765" actId="20577"/>
          <ac:spMkLst>
            <pc:docMk/>
            <pc:sldMk cId="3604546672" sldId="274"/>
            <ac:spMk id="2" creationId="{0A880E25-B070-4E1C-9221-F974E0643174}"/>
          </ac:spMkLst>
        </pc:spChg>
        <pc:spChg chg="del">
          <ac:chgData name="Fabian Surya Pramudya" userId="f46cf8bb-4ec7-4653-94a9-ff26fa22481f" providerId="ADAL" clId="{097785AF-2027-4C44-9989-868F0CF3F766}" dt="2022-04-05T01:23:26.206" v="3656" actId="478"/>
          <ac:spMkLst>
            <pc:docMk/>
            <pc:sldMk cId="3604546672" sldId="274"/>
            <ac:spMk id="3" creationId="{2E881D70-8C97-4FF3-9786-947A65EDC0D2}"/>
          </ac:spMkLst>
        </pc:spChg>
        <pc:spChg chg="add mod">
          <ac:chgData name="Fabian Surya Pramudya" userId="f46cf8bb-4ec7-4653-94a9-ff26fa22481f" providerId="ADAL" clId="{097785AF-2027-4C44-9989-868F0CF3F766}" dt="2022-04-05T01:27:34.542" v="3968" actId="20577"/>
          <ac:spMkLst>
            <pc:docMk/>
            <pc:sldMk cId="3604546672" sldId="274"/>
            <ac:spMk id="4" creationId="{1ECBCDEE-BC77-4745-96A9-467658F80EA9}"/>
          </ac:spMkLst>
        </pc:spChg>
        <pc:spChg chg="add mod">
          <ac:chgData name="Fabian Surya Pramudya" userId="f46cf8bb-4ec7-4653-94a9-ff26fa22481f" providerId="ADAL" clId="{097785AF-2027-4C44-9989-868F0CF3F766}" dt="2022-04-05T01:27:40.449" v="3980" actId="20577"/>
          <ac:spMkLst>
            <pc:docMk/>
            <pc:sldMk cId="3604546672" sldId="274"/>
            <ac:spMk id="5" creationId="{5F1738D6-5F37-4A62-8226-16686F8F52FD}"/>
          </ac:spMkLst>
        </pc:spChg>
      </pc:sldChg>
      <pc:sldMasterChg chg="delSldLayout">
        <pc:chgData name="Fabian Surya Pramudya" userId="f46cf8bb-4ec7-4653-94a9-ff26fa22481f" providerId="ADAL" clId="{097785AF-2027-4C44-9989-868F0CF3F766}" dt="2022-04-05T00:44:54.114" v="1675" actId="2696"/>
        <pc:sldMasterMkLst>
          <pc:docMk/>
          <pc:sldMasterMk cId="1003228055" sldId="2147483660"/>
        </pc:sldMasterMkLst>
        <pc:sldLayoutChg chg="del">
          <pc:chgData name="Fabian Surya Pramudya" userId="f46cf8bb-4ec7-4653-94a9-ff26fa22481f" providerId="ADAL" clId="{097785AF-2027-4C44-9989-868F0CF3F766}" dt="2022-04-05T00:44:54.114" v="1675" actId="2696"/>
          <pc:sldLayoutMkLst>
            <pc:docMk/>
            <pc:sldMasterMk cId="1003228055" sldId="2147483660"/>
            <pc:sldLayoutMk cId="2515603711" sldId="2147483670"/>
          </pc:sldLayoutMkLst>
        </pc:sldLayoutChg>
      </pc:sldMaster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1" descr="Background 01-01.jpg"/>
          <p:cNvPicPr>
            <a:picLocks noChangeAspect="1"/>
          </p:cNvPicPr>
          <p:nvPr userDrawn="1"/>
        </p:nvPicPr>
        <p:blipFill>
          <a:blip r:embed="rId2" cstate="screen">
            <a:alphaModFix/>
          </a:blip>
          <a:srcRect/>
          <a:stretch>
            <a:fillRect/>
          </a:stretch>
        </p:blipFill>
        <p:spPr bwMode="auto">
          <a:xfrm>
            <a:off x="0" y="2879"/>
            <a:ext cx="12192000" cy="6852242"/>
          </a:xfrm>
          <a:prstGeom prst="rect">
            <a:avLst/>
          </a:prstGeom>
          <a:noFill/>
          <a:ln w="9525">
            <a:noFill/>
            <a:miter lim="800000"/>
            <a:headEnd/>
            <a:tailEnd/>
          </a:ln>
        </p:spPr>
      </p:pic>
      <p:pic>
        <p:nvPicPr>
          <p:cNvPr id="12" name="Picture 11" descr="A screenshot of a cell phone&#10;&#10;Description automatically generated">
            <a:extLst>
              <a:ext uri="{FF2B5EF4-FFF2-40B4-BE49-F238E27FC236}">
                <a16:creationId xmlns:a16="http://schemas.microsoft.com/office/drawing/2014/main" id="{9EA64FB5-AD3D-6B4E-9CDC-DAE578F5C07C}"/>
              </a:ext>
            </a:extLst>
          </p:cNvPr>
          <p:cNvPicPr>
            <a:picLocks noChangeAspect="1"/>
          </p:cNvPicPr>
          <p:nvPr userDrawn="1"/>
        </p:nvPicPr>
        <p:blipFill rotWithShape="1">
          <a:blip r:embed="rId3"/>
          <a:srcRect l="20942" t="89154" r="21091" b="4449"/>
          <a:stretch/>
        </p:blipFill>
        <p:spPr>
          <a:xfrm>
            <a:off x="5795078" y="585989"/>
            <a:ext cx="4568123" cy="566787"/>
          </a:xfrm>
          <a:prstGeom prst="rect">
            <a:avLst/>
          </a:prstGeom>
          <a:ln w="3175">
            <a:noFill/>
          </a:ln>
        </p:spPr>
      </p:pic>
      <p:pic>
        <p:nvPicPr>
          <p:cNvPr id="11" name="Picture 10">
            <a:extLst>
              <a:ext uri="{FF2B5EF4-FFF2-40B4-BE49-F238E27FC236}">
                <a16:creationId xmlns:a16="http://schemas.microsoft.com/office/drawing/2014/main" id="{0D00FE9A-5B56-CC4A-AE9A-C22895A4A65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1628811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2B2341-C3BD-4867-8D41-5F80C1709B34}" type="datetimeFigureOut">
              <a:rPr lang="en-US"/>
              <a:pPr>
                <a:defRPr/>
              </a:pPr>
              <a:t>6/20/2022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7FA9F5-F61B-45A1-B5E1-F65A5889B2EE}" type="slidenum">
              <a:rPr lang="en-US"/>
              <a:pPr>
                <a:defRPr/>
              </a:pPr>
              <a:t>‹#›</a:t>
            </a:fld>
            <a:endParaRPr lang="en-US"/>
          </a:p>
        </p:txBody>
      </p:sp>
      <p:pic>
        <p:nvPicPr>
          <p:cNvPr id="7" name="Picture 1" descr="Background 01-02.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9" name="Title Placeholder 1"/>
          <p:cNvSpPr>
            <a:spLocks noGrp="1"/>
          </p:cNvSpPr>
          <p:nvPr>
            <p:ph type="title"/>
          </p:nvPr>
        </p:nvSpPr>
        <p:spPr bwMode="auto">
          <a:xfrm>
            <a:off x="1412411" y="679467"/>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 name="Text Placeholder 2"/>
          <p:cNvSpPr>
            <a:spLocks noGrp="1"/>
          </p:cNvSpPr>
          <p:nvPr>
            <p:ph idx="13"/>
          </p:nvPr>
        </p:nvSpPr>
        <p:spPr bwMode="auto">
          <a:xfrm>
            <a:off x="1412411" y="1822467"/>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5317F68B-01F1-E94A-99D3-3F09D8A936B7}"/>
              </a:ext>
            </a:extLst>
          </p:cNvPr>
          <p:cNvPicPr>
            <a:picLocks noChangeAspect="1"/>
          </p:cNvPicPr>
          <p:nvPr userDrawn="1"/>
        </p:nvPicPr>
        <p:blipFill rotWithShape="1">
          <a:blip r:embed="rId3"/>
          <a:srcRect l="20942" t="89154" r="21091" b="4449"/>
          <a:stretch/>
        </p:blipFill>
        <p:spPr>
          <a:xfrm>
            <a:off x="3869643" y="6178641"/>
            <a:ext cx="4568123" cy="566787"/>
          </a:xfrm>
          <a:prstGeom prst="rect">
            <a:avLst/>
          </a:prstGeom>
          <a:ln w="3175">
            <a:noFill/>
          </a:ln>
        </p:spPr>
      </p:pic>
      <p:pic>
        <p:nvPicPr>
          <p:cNvPr id="11" name="Picture 10">
            <a:extLst>
              <a:ext uri="{FF2B5EF4-FFF2-40B4-BE49-F238E27FC236}">
                <a16:creationId xmlns:a16="http://schemas.microsoft.com/office/drawing/2014/main" id="{B629EBDB-E5DA-C246-981F-4C19F8FC45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4175947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171" b="1" cap="all"/>
            </a:lvl1pPr>
          </a:lstStyle>
          <a:p>
            <a:r>
              <a:rPr lang="en-US"/>
              <a:t>Click to edit Master title style</a:t>
            </a:r>
          </a:p>
        </p:txBody>
      </p:sp>
      <p:sp>
        <p:nvSpPr>
          <p:cNvPr id="3" name="Text Placeholder 2"/>
          <p:cNvSpPr>
            <a:spLocks noGrp="1"/>
          </p:cNvSpPr>
          <p:nvPr>
            <p:ph type="body" idx="1"/>
          </p:nvPr>
        </p:nvSpPr>
        <p:spPr>
          <a:xfrm>
            <a:off x="963084" y="2906714"/>
            <a:ext cx="10363200" cy="1500187"/>
          </a:xfrm>
        </p:spPr>
        <p:txBody>
          <a:bodyPr anchor="b"/>
          <a:lstStyle>
            <a:lvl1pPr marL="0" indent="0">
              <a:buNone/>
              <a:defRPr sz="2086">
                <a:solidFill>
                  <a:schemeClr val="tx1">
                    <a:tint val="75000"/>
                  </a:schemeClr>
                </a:solidFill>
              </a:defRPr>
            </a:lvl1pPr>
            <a:lvl2pPr marL="472839" indent="0">
              <a:buNone/>
              <a:defRPr sz="1904">
                <a:solidFill>
                  <a:schemeClr val="tx1">
                    <a:tint val="75000"/>
                  </a:schemeClr>
                </a:solidFill>
              </a:defRPr>
            </a:lvl2pPr>
            <a:lvl3pPr marL="945677" indent="0">
              <a:buNone/>
              <a:defRPr sz="1632">
                <a:solidFill>
                  <a:schemeClr val="tx1">
                    <a:tint val="75000"/>
                  </a:schemeClr>
                </a:solidFill>
              </a:defRPr>
            </a:lvl3pPr>
            <a:lvl4pPr marL="1418516" indent="0">
              <a:buNone/>
              <a:defRPr sz="1451">
                <a:solidFill>
                  <a:schemeClr val="tx1">
                    <a:tint val="75000"/>
                  </a:schemeClr>
                </a:solidFill>
              </a:defRPr>
            </a:lvl4pPr>
            <a:lvl5pPr marL="1891354" indent="0">
              <a:buNone/>
              <a:defRPr sz="1451">
                <a:solidFill>
                  <a:schemeClr val="tx1">
                    <a:tint val="75000"/>
                  </a:schemeClr>
                </a:solidFill>
              </a:defRPr>
            </a:lvl5pPr>
            <a:lvl6pPr marL="2364194" indent="0">
              <a:buNone/>
              <a:defRPr sz="1451">
                <a:solidFill>
                  <a:schemeClr val="tx1">
                    <a:tint val="75000"/>
                  </a:schemeClr>
                </a:solidFill>
              </a:defRPr>
            </a:lvl6pPr>
            <a:lvl7pPr marL="2837033" indent="0">
              <a:buNone/>
              <a:defRPr sz="1451">
                <a:solidFill>
                  <a:schemeClr val="tx1">
                    <a:tint val="75000"/>
                  </a:schemeClr>
                </a:solidFill>
              </a:defRPr>
            </a:lvl7pPr>
            <a:lvl8pPr marL="3309871" indent="0">
              <a:buNone/>
              <a:defRPr sz="1451">
                <a:solidFill>
                  <a:schemeClr val="tx1">
                    <a:tint val="75000"/>
                  </a:schemeClr>
                </a:solidFill>
              </a:defRPr>
            </a:lvl8pPr>
            <a:lvl9pPr marL="3782710" indent="0">
              <a:buNone/>
              <a:defRPr sz="145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B24E772-3899-4649-A2AA-7CF914911BC6}" type="datetimeFigureOut">
              <a:rPr lang="en-US"/>
              <a:pPr>
                <a:defRPr/>
              </a:pPr>
              <a:t>6/20/2022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272044D-538C-4006-A81A-9ADFE14E0887}" type="slidenum">
              <a:rPr lang="en-US"/>
              <a:pPr>
                <a:defRPr/>
              </a:pPr>
              <a:t>‹#›</a:t>
            </a:fld>
            <a:endParaRPr lang="en-US"/>
          </a:p>
        </p:txBody>
      </p:sp>
      <p:pic>
        <p:nvPicPr>
          <p:cNvPr id="7" name="Picture 6">
            <a:extLst>
              <a:ext uri="{FF2B5EF4-FFF2-40B4-BE49-F238E27FC236}">
                <a16:creationId xmlns:a16="http://schemas.microsoft.com/office/drawing/2014/main" id="{EB33BA03-3A39-B849-9650-5243CD565A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3330288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600201"/>
            <a:ext cx="5384800" cy="4525963"/>
          </a:xfrm>
        </p:spPr>
        <p:txBody>
          <a:bodyPr/>
          <a:lstStyle>
            <a:lvl1pPr>
              <a:defRPr sz="2902"/>
            </a:lvl1pPr>
            <a:lvl2pPr>
              <a:defRPr sz="2448"/>
            </a:lvl2pPr>
            <a:lvl3pPr>
              <a:defRPr sz="2086"/>
            </a:lvl3pPr>
            <a:lvl4pPr>
              <a:defRPr sz="1904"/>
            </a:lvl4pPr>
            <a:lvl5pPr>
              <a:defRPr sz="1904"/>
            </a:lvl5pPr>
            <a:lvl6pPr>
              <a:defRPr sz="1904"/>
            </a:lvl6pPr>
            <a:lvl7pPr>
              <a:defRPr sz="1904"/>
            </a:lvl7pPr>
            <a:lvl8pPr>
              <a:defRPr sz="1904"/>
            </a:lvl8pPr>
            <a:lvl9pPr>
              <a:defRPr sz="19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1" y="1600201"/>
            <a:ext cx="5384800" cy="4525963"/>
          </a:xfrm>
        </p:spPr>
        <p:txBody>
          <a:bodyPr/>
          <a:lstStyle>
            <a:lvl1pPr>
              <a:defRPr sz="2902"/>
            </a:lvl1pPr>
            <a:lvl2pPr>
              <a:defRPr sz="2448"/>
            </a:lvl2pPr>
            <a:lvl3pPr>
              <a:defRPr sz="2086"/>
            </a:lvl3pPr>
            <a:lvl4pPr>
              <a:defRPr sz="1904"/>
            </a:lvl4pPr>
            <a:lvl5pPr>
              <a:defRPr sz="1904"/>
            </a:lvl5pPr>
            <a:lvl6pPr>
              <a:defRPr sz="1904"/>
            </a:lvl6pPr>
            <a:lvl7pPr>
              <a:defRPr sz="1904"/>
            </a:lvl7pPr>
            <a:lvl8pPr>
              <a:defRPr sz="1904"/>
            </a:lvl8pPr>
            <a:lvl9pPr>
              <a:defRPr sz="19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2569E45-41F7-4121-96F3-D9854AFC6DC8}" type="datetimeFigureOut">
              <a:rPr lang="en-US"/>
              <a:pPr>
                <a:defRPr/>
              </a:pPr>
              <a:t>6/20/2022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E504BA8-D676-4613-9C2C-2877DCA64D8F}" type="slidenum">
              <a:rPr lang="en-US"/>
              <a:pPr>
                <a:defRPr/>
              </a:pPr>
              <a:t>‹#›</a:t>
            </a:fld>
            <a:endParaRPr lang="en-US"/>
          </a:p>
        </p:txBody>
      </p:sp>
      <p:pic>
        <p:nvPicPr>
          <p:cNvPr id="8" name="Picture 1" descr="Background 01-03.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10" name="Title Placeholder 1"/>
          <p:cNvSpPr>
            <a:spLocks noGrp="1"/>
          </p:cNvSpPr>
          <p:nvPr>
            <p:ph type="title"/>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3"/>
          </p:nvPr>
        </p:nvSpPr>
        <p:spPr bwMode="auto">
          <a:xfrm>
            <a:off x="1390681"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descr="A screenshot of a cell phone&#10;&#10;Description automatically generated">
            <a:extLst>
              <a:ext uri="{FF2B5EF4-FFF2-40B4-BE49-F238E27FC236}">
                <a16:creationId xmlns:a16="http://schemas.microsoft.com/office/drawing/2014/main" id="{E24EA1D8-E779-9B4C-A906-459512BC2D87}"/>
              </a:ext>
            </a:extLst>
          </p:cNvPr>
          <p:cNvPicPr>
            <a:picLocks noChangeAspect="1"/>
          </p:cNvPicPr>
          <p:nvPr userDrawn="1"/>
        </p:nvPicPr>
        <p:blipFill rotWithShape="1">
          <a:blip r:embed="rId3"/>
          <a:srcRect l="20942" t="89154" r="21091" b="4449"/>
          <a:stretch/>
        </p:blipFill>
        <p:spPr>
          <a:xfrm>
            <a:off x="3821520" y="6116453"/>
            <a:ext cx="4568123" cy="566787"/>
          </a:xfrm>
          <a:prstGeom prst="rect">
            <a:avLst/>
          </a:prstGeom>
          <a:ln w="3175">
            <a:noFill/>
          </a:ln>
        </p:spPr>
      </p:pic>
      <p:pic>
        <p:nvPicPr>
          <p:cNvPr id="12" name="Picture 11">
            <a:extLst>
              <a:ext uri="{FF2B5EF4-FFF2-40B4-BE49-F238E27FC236}">
                <a16:creationId xmlns:a16="http://schemas.microsoft.com/office/drawing/2014/main" id="{3DC9F73C-0878-E542-8513-40978819055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3840209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lvl1pPr>
              <a:defRPr/>
            </a:lvl1pPr>
          </a:lstStyle>
          <a:p>
            <a:pPr>
              <a:defRPr/>
            </a:pPr>
            <a:fld id="{34384A83-4D5A-429E-BDC6-FD1381510BEB}" type="datetimeFigureOut">
              <a:rPr lang="en-US"/>
              <a:pPr>
                <a:defRPr/>
              </a:pPr>
              <a:t>6/20/2022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CA70E03-8071-4189-BFD0-FC7EEE7DCDB5}" type="slidenum">
              <a:rPr lang="en-US"/>
              <a:pPr>
                <a:defRPr/>
              </a:pPr>
              <a:t>‹#›</a:t>
            </a:fld>
            <a:endParaRPr lang="en-US"/>
          </a:p>
        </p:txBody>
      </p:sp>
      <p:sp>
        <p:nvSpPr>
          <p:cNvPr id="10" name="Title Placeholder 1"/>
          <p:cNvSpPr>
            <a:spLocks noGrp="1"/>
          </p:cNvSpPr>
          <p:nvPr>
            <p:ph type="title"/>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
          </p:nvPr>
        </p:nvSpPr>
        <p:spPr bwMode="auto">
          <a:xfrm>
            <a:off x="1390681"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0859D3EC-5E23-3B41-9DA0-38316698BC36}"/>
              </a:ext>
            </a:extLst>
          </p:cNvPr>
          <p:cNvPicPr>
            <a:picLocks noChangeAspect="1"/>
          </p:cNvPicPr>
          <p:nvPr userDrawn="1"/>
        </p:nvPicPr>
        <p:blipFill rotWithShape="1">
          <a:blip r:embed="rId2"/>
          <a:srcRect l="20942" t="89154" r="21091" b="4449"/>
          <a:stretch/>
        </p:blipFill>
        <p:spPr>
          <a:xfrm>
            <a:off x="3811939" y="6147547"/>
            <a:ext cx="4568123" cy="566787"/>
          </a:xfrm>
          <a:prstGeom prst="rect">
            <a:avLst/>
          </a:prstGeom>
          <a:ln w="3175">
            <a:noFill/>
          </a:ln>
        </p:spPr>
      </p:pic>
      <p:pic>
        <p:nvPicPr>
          <p:cNvPr id="13" name="Picture 12">
            <a:extLst>
              <a:ext uri="{FF2B5EF4-FFF2-40B4-BE49-F238E27FC236}">
                <a16:creationId xmlns:a16="http://schemas.microsoft.com/office/drawing/2014/main" id="{07D22DC1-2584-BA45-ADB4-CB64B76C919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3552407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E71D282C-CC3E-4E1D-BB33-9531F7A7F244}" type="datetimeFigureOut">
              <a:rPr lang="en-US"/>
              <a:pPr>
                <a:defRPr/>
              </a:pPr>
              <a:t>6/20/2022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A3E6B65-159F-439F-9BD7-E9F07CE5AD1C}" type="slidenum">
              <a:rPr lang="en-US"/>
              <a:pPr>
                <a:defRPr/>
              </a:pPr>
              <a:t>‹#›</a:t>
            </a:fld>
            <a:endParaRPr lang="en-US"/>
          </a:p>
        </p:txBody>
      </p:sp>
      <p:sp>
        <p:nvSpPr>
          <p:cNvPr id="6" name="Title Placeholder 1"/>
          <p:cNvSpPr>
            <a:spLocks noGrp="1"/>
          </p:cNvSpPr>
          <p:nvPr>
            <p:ph type="title"/>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7" name="Text Placeholder 2"/>
          <p:cNvSpPr>
            <a:spLocks noGrp="1"/>
          </p:cNvSpPr>
          <p:nvPr>
            <p:ph idx="1"/>
          </p:nvPr>
        </p:nvSpPr>
        <p:spPr bwMode="auto">
          <a:xfrm>
            <a:off x="1390681"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 screenshot of a cell phone&#10;&#10;Description automatically generated">
            <a:extLst>
              <a:ext uri="{FF2B5EF4-FFF2-40B4-BE49-F238E27FC236}">
                <a16:creationId xmlns:a16="http://schemas.microsoft.com/office/drawing/2014/main" id="{EDE9ED95-923D-3548-823B-31E4248CF767}"/>
              </a:ext>
            </a:extLst>
          </p:cNvPr>
          <p:cNvPicPr>
            <a:picLocks noChangeAspect="1"/>
          </p:cNvPicPr>
          <p:nvPr userDrawn="1"/>
        </p:nvPicPr>
        <p:blipFill rotWithShape="1">
          <a:blip r:embed="rId2"/>
          <a:srcRect l="20942" t="89154" r="21091" b="4449"/>
          <a:stretch/>
        </p:blipFill>
        <p:spPr>
          <a:xfrm>
            <a:off x="3811939" y="6154457"/>
            <a:ext cx="4568123" cy="566787"/>
          </a:xfrm>
          <a:prstGeom prst="rect">
            <a:avLst/>
          </a:prstGeom>
          <a:ln w="3175">
            <a:noFill/>
          </a:ln>
        </p:spPr>
      </p:pic>
      <p:pic>
        <p:nvPicPr>
          <p:cNvPr id="8" name="Picture 7">
            <a:extLst>
              <a:ext uri="{FF2B5EF4-FFF2-40B4-BE49-F238E27FC236}">
                <a16:creationId xmlns:a16="http://schemas.microsoft.com/office/drawing/2014/main" id="{1A1711B1-0CB2-3642-B322-BB9057DC06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912140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059D9E7-C17C-4132-9B73-48A51CFD46B3}" type="datetimeFigureOut">
              <a:rPr lang="en-US"/>
              <a:pPr>
                <a:defRPr/>
              </a:pPr>
              <a:t>6/20/2022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96416AF-AB6B-466F-BD3E-24BE387F4714}" type="slidenum">
              <a:rPr lang="en-US"/>
              <a:pPr>
                <a:defRPr/>
              </a:pPr>
              <a:t>‹#›</a:t>
            </a:fld>
            <a:endParaRPr lang="en-US"/>
          </a:p>
        </p:txBody>
      </p:sp>
      <p:pic>
        <p:nvPicPr>
          <p:cNvPr id="5" name="Picture 1" descr="Background 01-04.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Tree>
    <p:extLst>
      <p:ext uri="{BB962C8B-B14F-4D97-AF65-F5344CB8AC3E}">
        <p14:creationId xmlns:p14="http://schemas.microsoft.com/office/powerpoint/2010/main" val="2357512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20/06/2022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 y="4766"/>
            <a:ext cx="12924838"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751001" y="2859881"/>
            <a:ext cx="9422837"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2635931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9692-0FF9-43E8-BD99-748893F80B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411B11-0A9B-468E-A51E-F081B22668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8F37C7-B56D-4336-92BC-44B5FD2DF69E}"/>
              </a:ext>
            </a:extLst>
          </p:cNvPr>
          <p:cNvSpPr>
            <a:spLocks noGrp="1"/>
          </p:cNvSpPr>
          <p:nvPr>
            <p:ph type="dt" sz="half" idx="10"/>
          </p:nvPr>
        </p:nvSpPr>
        <p:spPr/>
        <p:txBody>
          <a:bodyPr/>
          <a:lstStyle/>
          <a:p>
            <a:fld id="{28106ECD-5C76-405A-A2AA-30955CD55DE3}" type="datetimeFigureOut">
              <a:rPr lang="en-US" smtClean="0"/>
              <a:t>6/20/2022</a:t>
            </a:fld>
            <a:endParaRPr lang="en-US"/>
          </a:p>
        </p:txBody>
      </p:sp>
      <p:sp>
        <p:nvSpPr>
          <p:cNvPr id="5" name="Footer Placeholder 4">
            <a:extLst>
              <a:ext uri="{FF2B5EF4-FFF2-40B4-BE49-F238E27FC236}">
                <a16:creationId xmlns:a16="http://schemas.microsoft.com/office/drawing/2014/main" id="{04941633-2C27-45A0-B198-17B3120051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D3241-6FF2-4D0F-9B5C-A4C59972ADA4}"/>
              </a:ext>
            </a:extLst>
          </p:cNvPr>
          <p:cNvSpPr>
            <a:spLocks noGrp="1"/>
          </p:cNvSpPr>
          <p:nvPr>
            <p:ph type="sldNum" sz="quarter" idx="12"/>
          </p:nvPr>
        </p:nvSpPr>
        <p:spPr/>
        <p:txBody>
          <a:bodyPr/>
          <a:lstStyle/>
          <a:p>
            <a:fld id="{0CFD7FD6-20D8-4D61-B4F5-D36572B9588B}" type="slidenum">
              <a:rPr lang="en-US" smtClean="0"/>
              <a:t>‹#›</a:t>
            </a:fld>
            <a:endParaRPr lang="en-US"/>
          </a:p>
        </p:txBody>
      </p:sp>
    </p:spTree>
    <p:extLst>
      <p:ext uri="{BB962C8B-B14F-4D97-AF65-F5344CB8AC3E}">
        <p14:creationId xmlns:p14="http://schemas.microsoft.com/office/powerpoint/2010/main" val="3312549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 descr="Background 01-02.jpg"/>
          <p:cNvPicPr>
            <a:picLocks noChangeAspect="1"/>
          </p:cNvPicPr>
          <p:nvPr userDrawn="1"/>
        </p:nvPicPr>
        <p:blipFill>
          <a:blip r:embed="rId11" cstate="screen"/>
          <a:srcRect/>
          <a:stretch>
            <a:fillRect/>
          </a:stretch>
        </p:blipFill>
        <p:spPr bwMode="auto">
          <a:xfrm>
            <a:off x="0" y="0"/>
            <a:ext cx="12192000" cy="6852242"/>
          </a:xfrm>
          <a:prstGeom prst="rect">
            <a:avLst/>
          </a:prstGeom>
          <a:noFill/>
          <a:ln w="9525">
            <a:noFill/>
            <a:miter lim="800000"/>
            <a:headEnd/>
            <a:tailEnd/>
          </a:ln>
        </p:spPr>
      </p:pic>
      <p:sp>
        <p:nvSpPr>
          <p:cNvPr id="1026" name="Title Placeholder 1"/>
          <p:cNvSpPr>
            <a:spLocks noGrp="1"/>
          </p:cNvSpPr>
          <p:nvPr>
            <p:ph type="title"/>
          </p:nvPr>
        </p:nvSpPr>
        <p:spPr bwMode="auto">
          <a:xfrm>
            <a:off x="1368952"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368952"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10234" y="6357038"/>
            <a:ext cx="2844739" cy="364206"/>
          </a:xfrm>
          <a:prstGeom prst="rect">
            <a:avLst/>
          </a:prstGeom>
        </p:spPr>
        <p:txBody>
          <a:bodyPr vert="horz" wrap="square" lIns="104287" tIns="52144" rIns="104287" bIns="52144" numCol="1" anchor="ctr" anchorCtr="0" compatLnSpc="1">
            <a:prstTxWarp prst="textNoShape">
              <a:avLst/>
            </a:prstTxWarp>
          </a:bodyPr>
          <a:lstStyle>
            <a:lvl1pPr>
              <a:defRPr sz="1270" smtClean="0">
                <a:solidFill>
                  <a:srgbClr val="898989"/>
                </a:solidFill>
              </a:defRPr>
            </a:lvl1pPr>
          </a:lstStyle>
          <a:p>
            <a:pPr>
              <a:defRPr/>
            </a:pPr>
            <a:fld id="{22E5663C-481F-407A-A60F-1F041C634F4F}" type="datetimeFigureOut">
              <a:rPr lang="en-US"/>
              <a:pPr>
                <a:defRPr/>
              </a:pPr>
              <a:t>6/20/2022</a:t>
            </a:fld>
            <a:endParaRPr lang="en-US"/>
          </a:p>
        </p:txBody>
      </p:sp>
      <p:sp>
        <p:nvSpPr>
          <p:cNvPr id="5" name="Footer Placeholder 4"/>
          <p:cNvSpPr>
            <a:spLocks noGrp="1"/>
          </p:cNvSpPr>
          <p:nvPr>
            <p:ph type="ftr" sz="quarter" idx="3"/>
          </p:nvPr>
        </p:nvSpPr>
        <p:spPr>
          <a:xfrm>
            <a:off x="4164800" y="6357038"/>
            <a:ext cx="3862400" cy="364206"/>
          </a:xfrm>
          <a:prstGeom prst="rect">
            <a:avLst/>
          </a:prstGeom>
        </p:spPr>
        <p:txBody>
          <a:bodyPr vert="horz" lIns="104287" tIns="52144" rIns="104287" bIns="52144" rtlCol="0" anchor="ctr"/>
          <a:lstStyle>
            <a:lvl1pPr algn="ctr" defTabSz="472839" fontAlgn="auto">
              <a:spcBef>
                <a:spcPts val="0"/>
              </a:spcBef>
              <a:spcAft>
                <a:spcPts val="0"/>
              </a:spcAft>
              <a:defRPr sz="127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8737027" y="6357038"/>
            <a:ext cx="2844739" cy="364206"/>
          </a:xfrm>
          <a:prstGeom prst="rect">
            <a:avLst/>
          </a:prstGeom>
        </p:spPr>
        <p:txBody>
          <a:bodyPr vert="horz" wrap="square" lIns="104287" tIns="52144" rIns="104287" bIns="52144" numCol="1" anchor="ctr" anchorCtr="0" compatLnSpc="1">
            <a:prstTxWarp prst="textNoShape">
              <a:avLst/>
            </a:prstTxWarp>
          </a:bodyPr>
          <a:lstStyle>
            <a:lvl1pPr algn="r">
              <a:defRPr sz="1270" smtClean="0">
                <a:solidFill>
                  <a:srgbClr val="898989"/>
                </a:solidFill>
              </a:defRPr>
            </a:lvl1pPr>
          </a:lstStyle>
          <a:p>
            <a:pPr>
              <a:defRPr/>
            </a:pPr>
            <a:fld id="{F1FCD700-A755-4C30-8B04-5025159A3A54}" type="slidenum">
              <a:rPr lang="en-US"/>
              <a:pPr>
                <a:defRPr/>
              </a:pPr>
              <a:t>‹#›</a:t>
            </a:fld>
            <a:endParaRPr lang="en-US"/>
          </a:p>
        </p:txBody>
      </p:sp>
    </p:spTree>
    <p:extLst>
      <p:ext uri="{BB962C8B-B14F-4D97-AF65-F5344CB8AC3E}">
        <p14:creationId xmlns:p14="http://schemas.microsoft.com/office/powerpoint/2010/main" val="10032280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p:titleStyle>
    <p:bodyStyle>
      <a:lvl1pPr marL="354128" indent="-354128" algn="l" defTabSz="472171" rtl="0" eaLnBrk="0" fontAlgn="base" hangingPunct="0">
        <a:spcBef>
          <a:spcPct val="20000"/>
        </a:spcBef>
        <a:spcAft>
          <a:spcPct val="0"/>
        </a:spcAft>
        <a:buFont typeface="Arial" pitchFamily="34" charset="0"/>
        <a:buChar char="•"/>
        <a:defRPr sz="3264" kern="1200">
          <a:solidFill>
            <a:schemeClr val="tx1"/>
          </a:solidFill>
          <a:latin typeface="Open Sans"/>
          <a:ea typeface="MS PGothic" pitchFamily="34" charset="-128"/>
          <a:cs typeface="Open Sans"/>
        </a:defRPr>
      </a:lvl1pPr>
      <a:lvl2pPr marL="767278" indent="-295107" algn="l" defTabSz="472171" rtl="0" eaLnBrk="0" fontAlgn="base" hangingPunct="0">
        <a:spcBef>
          <a:spcPct val="20000"/>
        </a:spcBef>
        <a:spcAft>
          <a:spcPct val="0"/>
        </a:spcAft>
        <a:buFont typeface="Arial" pitchFamily="34" charset="0"/>
        <a:buChar char="–"/>
        <a:defRPr sz="2902" kern="1200">
          <a:solidFill>
            <a:schemeClr val="tx1"/>
          </a:solidFill>
          <a:latin typeface="Open Sans"/>
          <a:ea typeface="MS PGothic" pitchFamily="34" charset="-128"/>
          <a:cs typeface="+mn-cs"/>
        </a:defRPr>
      </a:lvl2pPr>
      <a:lvl3pPr marL="1181867" indent="-236085" algn="l" defTabSz="472171" rtl="0" eaLnBrk="0" fontAlgn="base" hangingPunct="0">
        <a:spcBef>
          <a:spcPct val="20000"/>
        </a:spcBef>
        <a:spcAft>
          <a:spcPct val="0"/>
        </a:spcAft>
        <a:buFont typeface="Arial" pitchFamily="34" charset="0"/>
        <a:buChar char="•"/>
        <a:defRPr sz="2448" kern="1200">
          <a:solidFill>
            <a:schemeClr val="tx1"/>
          </a:solidFill>
          <a:latin typeface="Open Sans"/>
          <a:ea typeface="MS PGothic" pitchFamily="34" charset="-128"/>
          <a:cs typeface="+mn-cs"/>
        </a:defRPr>
      </a:lvl3pPr>
      <a:lvl4pPr marL="1654038" indent="-236085" algn="l" defTabSz="472171" rtl="0" eaLnBrk="0" fontAlgn="base" hangingPunct="0">
        <a:spcBef>
          <a:spcPct val="20000"/>
        </a:spcBef>
        <a:spcAft>
          <a:spcPct val="0"/>
        </a:spcAft>
        <a:buFont typeface="Arial" pitchFamily="34" charset="0"/>
        <a:buChar char="–"/>
        <a:defRPr sz="2086" kern="1200">
          <a:solidFill>
            <a:schemeClr val="tx1"/>
          </a:solidFill>
          <a:latin typeface="Open Sans"/>
          <a:ea typeface="MS PGothic" pitchFamily="34" charset="-128"/>
          <a:cs typeface="+mn-cs"/>
        </a:defRPr>
      </a:lvl4pPr>
      <a:lvl5pPr marL="2127648" indent="-236085" algn="l" defTabSz="472171" rtl="0" eaLnBrk="0" fontAlgn="base" hangingPunct="0">
        <a:spcBef>
          <a:spcPct val="20000"/>
        </a:spcBef>
        <a:spcAft>
          <a:spcPct val="0"/>
        </a:spcAft>
        <a:buFont typeface="Arial" pitchFamily="34" charset="0"/>
        <a:buChar char="»"/>
        <a:defRPr sz="2086" kern="1200">
          <a:solidFill>
            <a:schemeClr val="tx1"/>
          </a:solidFill>
          <a:latin typeface="Open Sans"/>
          <a:ea typeface="MS PGothic" pitchFamily="34" charset="-128"/>
          <a:cs typeface="+mn-cs"/>
        </a:defRPr>
      </a:lvl5pPr>
      <a:lvl6pPr marL="2600613" indent="-236419" algn="l" defTabSz="472839" rtl="0" eaLnBrk="1" latinLnBrk="0" hangingPunct="1">
        <a:spcBef>
          <a:spcPct val="20000"/>
        </a:spcBef>
        <a:buFont typeface="Arial"/>
        <a:buChar char="•"/>
        <a:defRPr sz="2086" kern="1200">
          <a:solidFill>
            <a:schemeClr val="tx1"/>
          </a:solidFill>
          <a:latin typeface="+mn-lt"/>
          <a:ea typeface="+mn-ea"/>
          <a:cs typeface="+mn-cs"/>
        </a:defRPr>
      </a:lvl6pPr>
      <a:lvl7pPr marL="3073452" indent="-236419" algn="l" defTabSz="472839" rtl="0" eaLnBrk="1" latinLnBrk="0" hangingPunct="1">
        <a:spcBef>
          <a:spcPct val="20000"/>
        </a:spcBef>
        <a:buFont typeface="Arial"/>
        <a:buChar char="•"/>
        <a:defRPr sz="2086" kern="1200">
          <a:solidFill>
            <a:schemeClr val="tx1"/>
          </a:solidFill>
          <a:latin typeface="+mn-lt"/>
          <a:ea typeface="+mn-ea"/>
          <a:cs typeface="+mn-cs"/>
        </a:defRPr>
      </a:lvl7pPr>
      <a:lvl8pPr marL="3546291" indent="-236419" algn="l" defTabSz="472839" rtl="0" eaLnBrk="1" latinLnBrk="0" hangingPunct="1">
        <a:spcBef>
          <a:spcPct val="20000"/>
        </a:spcBef>
        <a:buFont typeface="Arial"/>
        <a:buChar char="•"/>
        <a:defRPr sz="2086" kern="1200">
          <a:solidFill>
            <a:schemeClr val="tx1"/>
          </a:solidFill>
          <a:latin typeface="+mn-lt"/>
          <a:ea typeface="+mn-ea"/>
          <a:cs typeface="+mn-cs"/>
        </a:defRPr>
      </a:lvl8pPr>
      <a:lvl9pPr marL="4019129" indent="-236419" algn="l" defTabSz="472839" rtl="0" eaLnBrk="1" latinLnBrk="0" hangingPunct="1">
        <a:spcBef>
          <a:spcPct val="20000"/>
        </a:spcBef>
        <a:buFont typeface="Arial"/>
        <a:buChar char="•"/>
        <a:defRPr sz="2086" kern="1200">
          <a:solidFill>
            <a:schemeClr val="tx1"/>
          </a:solidFill>
          <a:latin typeface="+mn-lt"/>
          <a:ea typeface="+mn-ea"/>
          <a:cs typeface="+mn-cs"/>
        </a:defRPr>
      </a:lvl9pPr>
    </p:bodyStyle>
    <p:otherStyle>
      <a:defPPr>
        <a:defRPr lang="en-US"/>
      </a:defPPr>
      <a:lvl1pPr marL="0" algn="l" defTabSz="472839" rtl="0" eaLnBrk="1" latinLnBrk="0" hangingPunct="1">
        <a:defRPr sz="1904" kern="1200">
          <a:solidFill>
            <a:schemeClr val="tx1"/>
          </a:solidFill>
          <a:latin typeface="+mn-lt"/>
          <a:ea typeface="+mn-ea"/>
          <a:cs typeface="+mn-cs"/>
        </a:defRPr>
      </a:lvl1pPr>
      <a:lvl2pPr marL="472839" algn="l" defTabSz="472839" rtl="0" eaLnBrk="1" latinLnBrk="0" hangingPunct="1">
        <a:defRPr sz="1904" kern="1200">
          <a:solidFill>
            <a:schemeClr val="tx1"/>
          </a:solidFill>
          <a:latin typeface="+mn-lt"/>
          <a:ea typeface="+mn-ea"/>
          <a:cs typeface="+mn-cs"/>
        </a:defRPr>
      </a:lvl2pPr>
      <a:lvl3pPr marL="945677" algn="l" defTabSz="472839" rtl="0" eaLnBrk="1" latinLnBrk="0" hangingPunct="1">
        <a:defRPr sz="1904" kern="1200">
          <a:solidFill>
            <a:schemeClr val="tx1"/>
          </a:solidFill>
          <a:latin typeface="+mn-lt"/>
          <a:ea typeface="+mn-ea"/>
          <a:cs typeface="+mn-cs"/>
        </a:defRPr>
      </a:lvl3pPr>
      <a:lvl4pPr marL="1418516" algn="l" defTabSz="472839" rtl="0" eaLnBrk="1" latinLnBrk="0" hangingPunct="1">
        <a:defRPr sz="1904" kern="1200">
          <a:solidFill>
            <a:schemeClr val="tx1"/>
          </a:solidFill>
          <a:latin typeface="+mn-lt"/>
          <a:ea typeface="+mn-ea"/>
          <a:cs typeface="+mn-cs"/>
        </a:defRPr>
      </a:lvl4pPr>
      <a:lvl5pPr marL="1891354" algn="l" defTabSz="472839" rtl="0" eaLnBrk="1" latinLnBrk="0" hangingPunct="1">
        <a:defRPr sz="1904" kern="1200">
          <a:solidFill>
            <a:schemeClr val="tx1"/>
          </a:solidFill>
          <a:latin typeface="+mn-lt"/>
          <a:ea typeface="+mn-ea"/>
          <a:cs typeface="+mn-cs"/>
        </a:defRPr>
      </a:lvl5pPr>
      <a:lvl6pPr marL="2364194" algn="l" defTabSz="472839" rtl="0" eaLnBrk="1" latinLnBrk="0" hangingPunct="1">
        <a:defRPr sz="1904" kern="1200">
          <a:solidFill>
            <a:schemeClr val="tx1"/>
          </a:solidFill>
          <a:latin typeface="+mn-lt"/>
          <a:ea typeface="+mn-ea"/>
          <a:cs typeface="+mn-cs"/>
        </a:defRPr>
      </a:lvl6pPr>
      <a:lvl7pPr marL="2837033" algn="l" defTabSz="472839" rtl="0" eaLnBrk="1" latinLnBrk="0" hangingPunct="1">
        <a:defRPr sz="1904" kern="1200">
          <a:solidFill>
            <a:schemeClr val="tx1"/>
          </a:solidFill>
          <a:latin typeface="+mn-lt"/>
          <a:ea typeface="+mn-ea"/>
          <a:cs typeface="+mn-cs"/>
        </a:defRPr>
      </a:lvl7pPr>
      <a:lvl8pPr marL="3309871" algn="l" defTabSz="472839" rtl="0" eaLnBrk="1" latinLnBrk="0" hangingPunct="1">
        <a:defRPr sz="1904" kern="1200">
          <a:solidFill>
            <a:schemeClr val="tx1"/>
          </a:solidFill>
          <a:latin typeface="+mn-lt"/>
          <a:ea typeface="+mn-ea"/>
          <a:cs typeface="+mn-cs"/>
        </a:defRPr>
      </a:lvl8pPr>
      <a:lvl9pPr marL="3782710" algn="l" defTabSz="472839" rtl="0" eaLnBrk="1" latinLnBrk="0" hangingPunct="1">
        <a:defRPr sz="19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hyperlink" Target="http://127.0.0.1:8000/"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anaconda.com/anaconda/install/mac-os/" TargetMode="External"/><Relationship Id="rId2" Type="http://schemas.openxmlformats.org/officeDocument/2006/relationships/hyperlink" Target="https://docs.anaconda.com/anaconda/install/windows/" TargetMode="Externa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pythonpowerelectronics.com/"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D9B16A93-D791-4F12-B86E-B502A1FD7E6E}"/>
              </a:ext>
            </a:extLst>
          </p:cNvPr>
          <p:cNvSpPr>
            <a:spLocks noChangeArrowheads="1"/>
          </p:cNvSpPr>
          <p:nvPr/>
        </p:nvSpPr>
        <p:spPr bwMode="auto">
          <a:xfrm>
            <a:off x="2515409" y="1936777"/>
            <a:ext cx="8568435" cy="1010294"/>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Computational Physics</a:t>
            </a:r>
          </a:p>
          <a:p>
            <a:pPr>
              <a:spcBef>
                <a:spcPct val="20000"/>
              </a:spcBef>
              <a:tabLst>
                <a:tab pos="1320800" algn="l"/>
                <a:tab pos="2054225" algn="l"/>
              </a:tabLst>
            </a:pPr>
            <a:r>
              <a:rPr lang="en-US" sz="2400" dirty="0">
                <a:solidFill>
                  <a:schemeClr val="bg1"/>
                </a:solidFill>
                <a:latin typeface="Open Sans"/>
              </a:rPr>
              <a:t>Effective Period	: April 2022</a:t>
            </a:r>
            <a:endParaRPr lang="en-US" sz="1400" dirty="0">
              <a:solidFill>
                <a:schemeClr val="bg1"/>
              </a:solidFill>
              <a:latin typeface="Open Sans"/>
            </a:endParaRPr>
          </a:p>
        </p:txBody>
      </p:sp>
      <p:sp>
        <p:nvSpPr>
          <p:cNvPr id="3" name="Rectangle 6">
            <a:extLst>
              <a:ext uri="{FF2B5EF4-FFF2-40B4-BE49-F238E27FC236}">
                <a16:creationId xmlns:a16="http://schemas.microsoft.com/office/drawing/2014/main" id="{6B9C8BAC-C4B1-4647-A0CA-A1B1F061F4E3}"/>
              </a:ext>
            </a:extLst>
          </p:cNvPr>
          <p:cNvSpPr txBox="1">
            <a:spLocks noChangeArrowheads="1"/>
          </p:cNvSpPr>
          <p:nvPr/>
        </p:nvSpPr>
        <p:spPr>
          <a:xfrm>
            <a:off x="2515408" y="3661535"/>
            <a:ext cx="8568435" cy="2384425"/>
          </a:xfrm>
          <a:prstGeom prst="rect">
            <a:avLst/>
          </a:prstGeom>
          <a:noFill/>
        </p:spPr>
        <p:txBody>
          <a:bodyPr>
            <a:normAutofit/>
          </a:bodyPr>
          <a:lstStyle>
            <a:lvl1pPr algn="l" defTabSz="520700" rtl="0" eaLnBrk="0" fontAlgn="base" hangingPunct="0">
              <a:spcBef>
                <a:spcPct val="0"/>
              </a:spcBef>
              <a:spcAft>
                <a:spcPct val="0"/>
              </a:spcAft>
              <a:defRPr sz="3200" kern="1200">
                <a:solidFill>
                  <a:schemeClr val="tx1"/>
                </a:solidFill>
                <a:latin typeface="Open Sans"/>
                <a:ea typeface="MS PGothic" pitchFamily="34" charset="-128"/>
                <a:cs typeface="Open Sans"/>
              </a:defRPr>
            </a:lvl1pPr>
            <a:lvl2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a:lstStyle>
          <a:p>
            <a:pPr algn="ctr" eaLnBrk="1" hangingPunct="1"/>
            <a:r>
              <a:rPr lang="en-GB" sz="4000" b="1" dirty="0">
                <a:solidFill>
                  <a:schemeClr val="bg1"/>
                </a:solidFill>
              </a:rPr>
              <a:t>Introduction to Python Power Electronics</a:t>
            </a:r>
            <a:br>
              <a:rPr lang="en-AU" dirty="0">
                <a:solidFill>
                  <a:schemeClr val="bg1"/>
                </a:solidFill>
              </a:rPr>
            </a:br>
            <a:br>
              <a:rPr lang="en-AU" dirty="0">
                <a:solidFill>
                  <a:schemeClr val="bg1"/>
                </a:solidFill>
              </a:rPr>
            </a:br>
            <a:r>
              <a:rPr lang="en-US" sz="2800" b="1" dirty="0">
                <a:solidFill>
                  <a:schemeClr val="bg1"/>
                </a:solidFill>
              </a:rPr>
              <a:t>Session  1</a:t>
            </a:r>
          </a:p>
        </p:txBody>
      </p:sp>
    </p:spTree>
    <p:extLst>
      <p:ext uri="{BB962C8B-B14F-4D97-AF65-F5344CB8AC3E}">
        <p14:creationId xmlns:p14="http://schemas.microsoft.com/office/powerpoint/2010/main" val="3950595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7416B-D8A2-4D8F-9C08-44ABF1AFE3A2}"/>
              </a:ext>
            </a:extLst>
          </p:cNvPr>
          <p:cNvSpPr>
            <a:spLocks noGrp="1"/>
          </p:cNvSpPr>
          <p:nvPr>
            <p:ph type="title"/>
          </p:nvPr>
        </p:nvSpPr>
        <p:spPr/>
        <p:txBody>
          <a:bodyPr/>
          <a:lstStyle/>
          <a:p>
            <a:r>
              <a:rPr lang="en-US" dirty="0"/>
              <a:t>PPE Launch</a:t>
            </a:r>
            <a:endParaRPr lang="en-HK" dirty="0"/>
          </a:p>
        </p:txBody>
      </p:sp>
      <p:pic>
        <p:nvPicPr>
          <p:cNvPr id="4" name="Picture 3">
            <a:extLst>
              <a:ext uri="{FF2B5EF4-FFF2-40B4-BE49-F238E27FC236}">
                <a16:creationId xmlns:a16="http://schemas.microsoft.com/office/drawing/2014/main" id="{2DC8B7AB-D5F9-4364-8F00-0657DAF892A0}"/>
              </a:ext>
            </a:extLst>
          </p:cNvPr>
          <p:cNvPicPr>
            <a:picLocks noChangeAspect="1"/>
          </p:cNvPicPr>
          <p:nvPr/>
        </p:nvPicPr>
        <p:blipFill>
          <a:blip r:embed="rId2"/>
          <a:stretch>
            <a:fillRect/>
          </a:stretch>
        </p:blipFill>
        <p:spPr>
          <a:xfrm>
            <a:off x="4554888" y="1417480"/>
            <a:ext cx="7524567" cy="1293516"/>
          </a:xfrm>
          <a:prstGeom prst="rect">
            <a:avLst/>
          </a:prstGeom>
        </p:spPr>
      </p:pic>
      <p:pic>
        <p:nvPicPr>
          <p:cNvPr id="5" name="Picture 4">
            <a:extLst>
              <a:ext uri="{FF2B5EF4-FFF2-40B4-BE49-F238E27FC236}">
                <a16:creationId xmlns:a16="http://schemas.microsoft.com/office/drawing/2014/main" id="{F8B41D85-981A-412E-BE64-DE7155AD89F6}"/>
              </a:ext>
            </a:extLst>
          </p:cNvPr>
          <p:cNvPicPr>
            <a:picLocks noChangeAspect="1"/>
          </p:cNvPicPr>
          <p:nvPr/>
        </p:nvPicPr>
        <p:blipFill>
          <a:blip r:embed="rId3"/>
          <a:stretch>
            <a:fillRect/>
          </a:stretch>
        </p:blipFill>
        <p:spPr>
          <a:xfrm>
            <a:off x="4554887" y="2870037"/>
            <a:ext cx="7524568" cy="2882371"/>
          </a:xfrm>
          <a:prstGeom prst="rect">
            <a:avLst/>
          </a:prstGeom>
        </p:spPr>
      </p:pic>
      <p:sp>
        <p:nvSpPr>
          <p:cNvPr id="6" name="TextBox 5">
            <a:extLst>
              <a:ext uri="{FF2B5EF4-FFF2-40B4-BE49-F238E27FC236}">
                <a16:creationId xmlns:a16="http://schemas.microsoft.com/office/drawing/2014/main" id="{5B1E853F-A91F-424C-B7BD-7757B9CD49D7}"/>
              </a:ext>
            </a:extLst>
          </p:cNvPr>
          <p:cNvSpPr txBox="1"/>
          <p:nvPr/>
        </p:nvSpPr>
        <p:spPr>
          <a:xfrm>
            <a:off x="1412410" y="1651354"/>
            <a:ext cx="2943459" cy="5078313"/>
          </a:xfrm>
          <a:prstGeom prst="rect">
            <a:avLst/>
          </a:prstGeom>
          <a:noFill/>
        </p:spPr>
        <p:txBody>
          <a:bodyPr wrap="square">
            <a:spAutoFit/>
          </a:bodyPr>
          <a:lstStyle/>
          <a:p>
            <a:r>
              <a:rPr lang="en-US" sz="1600" dirty="0"/>
              <a:t>Once everything is set up, we could run the webserver and access the UI through our browser. In the anaconda </a:t>
            </a:r>
            <a:r>
              <a:rPr lang="en-US" sz="1600" dirty="0" err="1"/>
              <a:t>promt</a:t>
            </a:r>
            <a:r>
              <a:rPr lang="en-US" sz="1600" dirty="0"/>
              <a:t> use</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python manage.py </a:t>
            </a:r>
            <a:r>
              <a:rPr lang="en-US" sz="1200" dirty="0" err="1">
                <a:latin typeface="Courier New" panose="02070309020205020404" pitchFamily="49" charset="0"/>
                <a:cs typeface="Courier New" panose="02070309020205020404" pitchFamily="49" charset="0"/>
              </a:rPr>
              <a:t>runserver</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400" dirty="0"/>
              <a:t>Now open your internet browser, Chrome is preferred, then Copy http://127.0.0.1:8000/ (or other local IP address) and run it.</a:t>
            </a:r>
          </a:p>
          <a:p>
            <a:endParaRPr lang="en-US" sz="1400" dirty="0"/>
          </a:p>
          <a:p>
            <a:r>
              <a:rPr lang="en-US" sz="1400" dirty="0"/>
              <a:t>Explore and navigate through the web server for a while. Type CTRL + C at the Anaconda prompt to exit the web server</a:t>
            </a:r>
          </a:p>
          <a:p>
            <a:endParaRPr lang="en-US" sz="1400" dirty="0"/>
          </a:p>
          <a:p>
            <a:r>
              <a:rPr lang="en-US" sz="1400" dirty="0"/>
              <a:t>Congratulations! The PPE has installed in your machine</a:t>
            </a:r>
          </a:p>
          <a:p>
            <a:endParaRPr lang="en-US" sz="1400" dirty="0"/>
          </a:p>
          <a:p>
            <a:endParaRPr lang="en-US" sz="1400" dirty="0"/>
          </a:p>
          <a:p>
            <a:endParaRPr lang="en-US" sz="1200" dirty="0"/>
          </a:p>
        </p:txBody>
      </p:sp>
    </p:spTree>
    <p:extLst>
      <p:ext uri="{BB962C8B-B14F-4D97-AF65-F5344CB8AC3E}">
        <p14:creationId xmlns:p14="http://schemas.microsoft.com/office/powerpoint/2010/main" val="301652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80E25-B070-4E1C-9221-F974E0643174}"/>
              </a:ext>
            </a:extLst>
          </p:cNvPr>
          <p:cNvSpPr>
            <a:spLocks noGrp="1"/>
          </p:cNvSpPr>
          <p:nvPr>
            <p:ph type="title"/>
          </p:nvPr>
        </p:nvSpPr>
        <p:spPr/>
        <p:txBody>
          <a:bodyPr/>
          <a:lstStyle/>
          <a:p>
            <a:r>
              <a:rPr lang="en-US" dirty="0"/>
              <a:t>Session Summary</a:t>
            </a:r>
            <a:endParaRPr lang="en-HK" dirty="0"/>
          </a:p>
        </p:txBody>
      </p:sp>
      <p:sp>
        <p:nvSpPr>
          <p:cNvPr id="4" name="TextBox 3">
            <a:extLst>
              <a:ext uri="{FF2B5EF4-FFF2-40B4-BE49-F238E27FC236}">
                <a16:creationId xmlns:a16="http://schemas.microsoft.com/office/drawing/2014/main" id="{1ECBCDEE-BC77-4745-96A9-467658F80EA9}"/>
              </a:ext>
            </a:extLst>
          </p:cNvPr>
          <p:cNvSpPr txBox="1"/>
          <p:nvPr/>
        </p:nvSpPr>
        <p:spPr>
          <a:xfrm>
            <a:off x="1368952" y="1861418"/>
            <a:ext cx="10077673" cy="3139321"/>
          </a:xfrm>
          <a:prstGeom prst="rect">
            <a:avLst/>
          </a:prstGeom>
          <a:noFill/>
        </p:spPr>
        <p:txBody>
          <a:bodyPr wrap="square">
            <a:spAutoFit/>
          </a:bodyPr>
          <a:lstStyle/>
          <a:p>
            <a:r>
              <a:rPr lang="en-US" dirty="0"/>
              <a:t>Now, you can try to run the webserver using these steps</a:t>
            </a:r>
          </a:p>
          <a:p>
            <a:endParaRPr lang="en-US" dirty="0"/>
          </a:p>
          <a:p>
            <a:pPr marL="342900" indent="-342900">
              <a:buAutoNum type="arabicPeriod"/>
            </a:pPr>
            <a:r>
              <a:rPr lang="en-US" dirty="0" err="1"/>
              <a:t>Conda</a:t>
            </a:r>
            <a:r>
              <a:rPr lang="en-US" dirty="0"/>
              <a:t> info –</a:t>
            </a:r>
            <a:r>
              <a:rPr lang="en-US" dirty="0" err="1"/>
              <a:t>envs</a:t>
            </a:r>
            <a:endParaRPr lang="en-US" dirty="0"/>
          </a:p>
          <a:p>
            <a:pPr marL="342900" indent="-342900">
              <a:buAutoNum type="arabicPeriod"/>
            </a:pPr>
            <a:r>
              <a:rPr lang="en-US" dirty="0"/>
              <a:t>Activate an environment</a:t>
            </a:r>
          </a:p>
          <a:p>
            <a:pPr marL="342900" indent="-342900">
              <a:buAutoNum type="arabicPeriod"/>
            </a:pPr>
            <a:r>
              <a:rPr lang="en-US" dirty="0"/>
              <a:t>Go to manage.py folder directory (launch file)</a:t>
            </a:r>
          </a:p>
          <a:p>
            <a:pPr marL="342900" indent="-342900">
              <a:buAutoNum type="arabicPeriod"/>
            </a:pPr>
            <a:r>
              <a:rPr lang="en-US" dirty="0"/>
              <a:t>If the structured database is already created, run the webserver by </a:t>
            </a:r>
            <a:r>
              <a:rPr lang="en-US" sz="1600" dirty="0">
                <a:latin typeface="Courier New" panose="02070309020205020404" pitchFamily="49" charset="0"/>
                <a:cs typeface="Courier New" panose="02070309020205020404" pitchFamily="49" charset="0"/>
              </a:rPr>
              <a:t>python manage.py </a:t>
            </a:r>
            <a:r>
              <a:rPr lang="en-US" sz="1600" dirty="0" err="1">
                <a:latin typeface="Courier New" panose="02070309020205020404" pitchFamily="49" charset="0"/>
                <a:cs typeface="Courier New" panose="02070309020205020404" pitchFamily="49" charset="0"/>
              </a:rPr>
              <a:t>runserver</a:t>
            </a:r>
            <a:endParaRPr lang="en-US" sz="1600" dirty="0">
              <a:latin typeface="Courier New" panose="02070309020205020404" pitchFamily="49" charset="0"/>
              <a:cs typeface="Courier New" panose="02070309020205020404" pitchFamily="49" charset="0"/>
            </a:endParaRPr>
          </a:p>
          <a:p>
            <a:pPr marL="342900" indent="-342900">
              <a:buFontTx/>
              <a:buAutoNum type="arabicPeriod"/>
            </a:pPr>
            <a:r>
              <a:rPr lang="en-US" dirty="0"/>
              <a:t>Copy </a:t>
            </a:r>
            <a:r>
              <a:rPr lang="en-US" dirty="0">
                <a:hlinkClick r:id="rId2"/>
              </a:rPr>
              <a:t>http://127.0.0.1:8000/</a:t>
            </a:r>
            <a:r>
              <a:rPr lang="en-US" dirty="0"/>
              <a:t> (or other IP Address) and run in your browser</a:t>
            </a:r>
          </a:p>
          <a:p>
            <a:pPr marL="342900" indent="-342900">
              <a:buFontTx/>
              <a:buAutoNum type="arabicPeriod"/>
            </a:pPr>
            <a:endParaRPr lang="en-US" dirty="0"/>
          </a:p>
          <a:p>
            <a:pPr marL="342900" indent="-342900">
              <a:buFontTx/>
              <a:buAutoNum type="arabicPeriod"/>
            </a:pPr>
            <a:endParaRPr lang="en-US" dirty="0"/>
          </a:p>
          <a:p>
            <a:endParaRPr lang="en-US" dirty="0"/>
          </a:p>
          <a:p>
            <a:pPr marL="342900" indent="-342900">
              <a:buAutoNum type="arabicPeriod"/>
            </a:pPr>
            <a:endParaRPr lang="en-US" dirty="0"/>
          </a:p>
        </p:txBody>
      </p:sp>
      <p:sp>
        <p:nvSpPr>
          <p:cNvPr id="5" name="TextBox 4">
            <a:extLst>
              <a:ext uri="{FF2B5EF4-FFF2-40B4-BE49-F238E27FC236}">
                <a16:creationId xmlns:a16="http://schemas.microsoft.com/office/drawing/2014/main" id="{5F1738D6-5F37-4A62-8226-16686F8F52FD}"/>
              </a:ext>
            </a:extLst>
          </p:cNvPr>
          <p:cNvSpPr txBox="1"/>
          <p:nvPr/>
        </p:nvSpPr>
        <p:spPr>
          <a:xfrm>
            <a:off x="1537011" y="5177887"/>
            <a:ext cx="9117978" cy="923330"/>
          </a:xfrm>
          <a:prstGeom prst="rect">
            <a:avLst/>
          </a:prstGeom>
          <a:noFill/>
        </p:spPr>
        <p:txBody>
          <a:bodyPr wrap="square" rtlCol="0">
            <a:spAutoFit/>
          </a:bodyPr>
          <a:lstStyle/>
          <a:p>
            <a:pPr algn="ctr"/>
            <a:r>
              <a:rPr lang="en-US" dirty="0"/>
              <a:t>If we still have time, we can discuss deeper about what are the Environment, Dependencies, Webserver, IP Address, or other terminologies used in this session. Its quite useful in the future. Or else you may look for it yourself.</a:t>
            </a:r>
          </a:p>
        </p:txBody>
      </p:sp>
    </p:spTree>
    <p:extLst>
      <p:ext uri="{BB962C8B-B14F-4D97-AF65-F5344CB8AC3E}">
        <p14:creationId xmlns:p14="http://schemas.microsoft.com/office/powerpoint/2010/main" val="3604546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440419-F8D9-4F32-85A9-78340E77E662}"/>
              </a:ext>
            </a:extLst>
          </p:cNvPr>
          <p:cNvSpPr txBox="1"/>
          <p:nvPr/>
        </p:nvSpPr>
        <p:spPr>
          <a:xfrm>
            <a:off x="1390681" y="1684271"/>
            <a:ext cx="10257813" cy="4247317"/>
          </a:xfrm>
          <a:prstGeom prst="rect">
            <a:avLst/>
          </a:prstGeom>
          <a:noFill/>
        </p:spPr>
        <p:txBody>
          <a:bodyPr wrap="square">
            <a:spAutoFit/>
          </a:bodyPr>
          <a:lstStyle/>
          <a:p>
            <a:r>
              <a:rPr lang="en-US" b="1" dirty="0"/>
              <a:t>LO : </a:t>
            </a:r>
            <a:r>
              <a:rPr lang="en-AU" dirty="0"/>
              <a:t>Implement a computational simulation of basic electrical circuits using Python programming language</a:t>
            </a:r>
            <a:endParaRPr lang="en-HK" dirty="0"/>
          </a:p>
          <a:p>
            <a:endParaRPr lang="en-US" dirty="0"/>
          </a:p>
          <a:p>
            <a:r>
              <a:rPr lang="en-US" dirty="0"/>
              <a:t>In this course we will be simulating power electronic circuits using Python. However, the Python part is not heavy. This course is ideal for students only with a basic knowledge of network theory and programming to get started with simulating simple power electronic circuits. The course contains a basic introduction to the Python Power Electronic (PPE) and describes how to use it to simulate simple rectifier (RLC) circuits.</a:t>
            </a:r>
          </a:p>
          <a:p>
            <a:endParaRPr lang="en-US" dirty="0"/>
          </a:p>
          <a:p>
            <a:r>
              <a:rPr lang="en-US" dirty="0"/>
              <a:t>In this session, we will start exploring a simulation concept using Open-Source Python Power Electronics</a:t>
            </a:r>
          </a:p>
          <a:p>
            <a:r>
              <a:rPr lang="en-US" dirty="0"/>
              <a:t>Download : https://www.pythonpowerelectronics.com/</a:t>
            </a:r>
          </a:p>
          <a:p>
            <a:endParaRPr lang="en-US" dirty="0"/>
          </a:p>
          <a:p>
            <a:r>
              <a:rPr lang="en-US" b="1" dirty="0"/>
              <a:t>Outline</a:t>
            </a:r>
          </a:p>
          <a:p>
            <a:pPr marL="342900" indent="-342900">
              <a:buAutoNum type="arabicPeriod"/>
            </a:pPr>
            <a:r>
              <a:rPr lang="en-US" dirty="0"/>
              <a:t>Anaconda Installation</a:t>
            </a:r>
          </a:p>
          <a:p>
            <a:pPr marL="342900" indent="-342900">
              <a:buAutoNum type="arabicPeriod"/>
            </a:pPr>
            <a:r>
              <a:rPr lang="en-US" dirty="0"/>
              <a:t>Setting up Anaconda environment for Python Power Electronics (PPE)</a:t>
            </a:r>
          </a:p>
          <a:p>
            <a:pPr marL="342900" indent="-342900">
              <a:buAutoNum type="arabicPeriod"/>
            </a:pPr>
            <a:r>
              <a:rPr lang="en-US" dirty="0"/>
              <a:t>Introduction to Python Power Electronics UI and Web Server</a:t>
            </a:r>
          </a:p>
          <a:p>
            <a:endParaRPr lang="en-US" dirty="0"/>
          </a:p>
        </p:txBody>
      </p:sp>
      <p:sp>
        <p:nvSpPr>
          <p:cNvPr id="7" name="Title 1">
            <a:extLst>
              <a:ext uri="{FF2B5EF4-FFF2-40B4-BE49-F238E27FC236}">
                <a16:creationId xmlns:a16="http://schemas.microsoft.com/office/drawing/2014/main" id="{616C4848-C8E2-4D78-9FCA-729C0325AB93}"/>
              </a:ext>
            </a:extLst>
          </p:cNvPr>
          <p:cNvSpPr>
            <a:spLocks noGrp="1"/>
          </p:cNvSpPr>
          <p:nvPr>
            <p:ph type="title"/>
          </p:nvPr>
        </p:nvSpPr>
        <p:spPr>
          <a:xfrm>
            <a:off x="1390681" y="541271"/>
            <a:ext cx="10971531" cy="1143000"/>
          </a:xfrm>
        </p:spPr>
        <p:txBody>
          <a:bodyPr/>
          <a:lstStyle/>
          <a:p>
            <a:r>
              <a:rPr lang="en-US" dirty="0"/>
              <a:t>Objective and Outline</a:t>
            </a:r>
            <a:endParaRPr lang="en-HK" dirty="0"/>
          </a:p>
        </p:txBody>
      </p:sp>
    </p:spTree>
    <p:extLst>
      <p:ext uri="{BB962C8B-B14F-4D97-AF65-F5344CB8AC3E}">
        <p14:creationId xmlns:p14="http://schemas.microsoft.com/office/powerpoint/2010/main" val="173361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B31A-73FC-4891-87D2-B0707777D7C0}"/>
              </a:ext>
            </a:extLst>
          </p:cNvPr>
          <p:cNvSpPr>
            <a:spLocks noGrp="1"/>
          </p:cNvSpPr>
          <p:nvPr>
            <p:ph type="title"/>
          </p:nvPr>
        </p:nvSpPr>
        <p:spPr/>
        <p:txBody>
          <a:bodyPr/>
          <a:lstStyle/>
          <a:p>
            <a:r>
              <a:rPr lang="en-US" dirty="0"/>
              <a:t>Anaconda Installation</a:t>
            </a:r>
            <a:endParaRPr lang="en-HK" dirty="0"/>
          </a:p>
        </p:txBody>
      </p:sp>
      <p:sp>
        <p:nvSpPr>
          <p:cNvPr id="8" name="Rectangle 7">
            <a:extLst>
              <a:ext uri="{FF2B5EF4-FFF2-40B4-BE49-F238E27FC236}">
                <a16:creationId xmlns:a16="http://schemas.microsoft.com/office/drawing/2014/main" id="{FF366DD4-12BC-48D7-A668-47E7905EB0BB}"/>
              </a:ext>
            </a:extLst>
          </p:cNvPr>
          <p:cNvSpPr/>
          <p:nvPr/>
        </p:nvSpPr>
        <p:spPr>
          <a:xfrm>
            <a:off x="1390681" y="3896041"/>
            <a:ext cx="184731" cy="369332"/>
          </a:xfrm>
          <a:prstGeom prst="rect">
            <a:avLst/>
          </a:prstGeom>
        </p:spPr>
        <p:txBody>
          <a:bodyPr wrap="none">
            <a:spAutoFit/>
          </a:bodyPr>
          <a:lstStyle/>
          <a:p>
            <a:endParaRPr lang="en-US" dirty="0">
              <a:cs typeface="Courier New" panose="02070309020205020404" pitchFamily="49" charset="0"/>
            </a:endParaRPr>
          </a:p>
        </p:txBody>
      </p:sp>
      <p:sp>
        <p:nvSpPr>
          <p:cNvPr id="9" name="TextBox 8">
            <a:extLst>
              <a:ext uri="{FF2B5EF4-FFF2-40B4-BE49-F238E27FC236}">
                <a16:creationId xmlns:a16="http://schemas.microsoft.com/office/drawing/2014/main" id="{09A5A897-C9CE-4636-A87B-D0B1E04E6498}"/>
              </a:ext>
            </a:extLst>
          </p:cNvPr>
          <p:cNvSpPr txBox="1"/>
          <p:nvPr/>
        </p:nvSpPr>
        <p:spPr>
          <a:xfrm>
            <a:off x="1147343" y="3106491"/>
            <a:ext cx="7250902" cy="3139321"/>
          </a:xfrm>
          <a:prstGeom prst="rect">
            <a:avLst/>
          </a:prstGeom>
          <a:noFill/>
        </p:spPr>
        <p:txBody>
          <a:bodyPr wrap="square">
            <a:spAutoFit/>
          </a:bodyPr>
          <a:lstStyle/>
          <a:p>
            <a:pPr marL="342900" indent="-342900">
              <a:buFont typeface="+mj-lt"/>
              <a:buAutoNum type="arabicPeriod"/>
            </a:pPr>
            <a:r>
              <a:rPr lang="en-US" dirty="0"/>
              <a:t>Visit and follow the procedure written in these link </a:t>
            </a:r>
            <a:r>
              <a:rPr lang="en-US" dirty="0">
                <a:cs typeface="Courier New" panose="02070309020205020404" pitchFamily="49" charset="0"/>
                <a:hlinkClick r:id="rId2"/>
              </a:rPr>
              <a:t>https://docs.anaconda.com/anaconda/install/windows/</a:t>
            </a:r>
            <a:r>
              <a:rPr lang="en-US" dirty="0">
                <a:cs typeface="Courier New" panose="02070309020205020404" pitchFamily="49" charset="0"/>
              </a:rPr>
              <a:t> for windows or </a:t>
            </a:r>
            <a:r>
              <a:rPr lang="en-US" dirty="0">
                <a:cs typeface="Courier New" panose="02070309020205020404" pitchFamily="49" charset="0"/>
                <a:hlinkClick r:id="rId3"/>
              </a:rPr>
              <a:t>https://docs.anaconda.com/anaconda/install/mac-os/</a:t>
            </a:r>
            <a:r>
              <a:rPr lang="en-US" dirty="0">
                <a:cs typeface="Courier New" panose="02070309020205020404" pitchFamily="49" charset="0"/>
              </a:rPr>
              <a:t> for mac users</a:t>
            </a:r>
          </a:p>
          <a:p>
            <a:pPr marL="342900" indent="-342900">
              <a:buFont typeface="+mj-lt"/>
              <a:buAutoNum type="arabicPeriod"/>
            </a:pPr>
            <a:endParaRPr lang="en-US" dirty="0">
              <a:cs typeface="Courier New" panose="02070309020205020404" pitchFamily="49" charset="0"/>
            </a:endParaRPr>
          </a:p>
          <a:p>
            <a:pPr marL="342900" indent="-342900">
              <a:buFont typeface="+mj-lt"/>
              <a:buAutoNum type="arabicPeriod"/>
            </a:pPr>
            <a:r>
              <a:rPr lang="en-US" dirty="0">
                <a:cs typeface="Courier New" panose="02070309020205020404" pitchFamily="49" charset="0"/>
              </a:rPr>
              <a:t>After the installation, you will find Anaconda Prompt (similar to command prompt or terminal) installed in your machine. Try opening this prompt and to check and update your </a:t>
            </a:r>
            <a:r>
              <a:rPr lang="en-US" dirty="0" err="1">
                <a:cs typeface="Courier New" panose="02070309020205020404" pitchFamily="49" charset="0"/>
              </a:rPr>
              <a:t>conda</a:t>
            </a:r>
            <a:r>
              <a:rPr lang="en-US" dirty="0">
                <a:cs typeface="Courier New" panose="02070309020205020404" pitchFamily="49" charset="0"/>
              </a:rPr>
              <a:t> version by typing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–V </a:t>
            </a:r>
            <a:endParaRPr lang="en-US" sz="2400"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update </a:t>
            </a:r>
            <a:r>
              <a:rPr lang="en-US" dirty="0" err="1">
                <a:latin typeface="Courier New" panose="02070309020205020404" pitchFamily="49" charset="0"/>
                <a:cs typeface="Courier New" panose="02070309020205020404" pitchFamily="49" charset="0"/>
              </a:rPr>
              <a:t>conda</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y</a:t>
            </a:r>
            <a:endParaRPr lang="en-US" dirty="0">
              <a:cs typeface="Courier New" panose="02070309020205020404" pitchFamily="49" charset="0"/>
            </a:endParaRPr>
          </a:p>
          <a:p>
            <a:endParaRPr lang="en-US" dirty="0"/>
          </a:p>
        </p:txBody>
      </p:sp>
      <p:pic>
        <p:nvPicPr>
          <p:cNvPr id="10" name="Picture 9">
            <a:extLst>
              <a:ext uri="{FF2B5EF4-FFF2-40B4-BE49-F238E27FC236}">
                <a16:creationId xmlns:a16="http://schemas.microsoft.com/office/drawing/2014/main" id="{DA4F05CD-2C70-4CA0-9ACF-9C74229456FA}"/>
              </a:ext>
            </a:extLst>
          </p:cNvPr>
          <p:cNvPicPr>
            <a:picLocks noChangeAspect="1"/>
          </p:cNvPicPr>
          <p:nvPr/>
        </p:nvPicPr>
        <p:blipFill>
          <a:blip r:embed="rId4"/>
          <a:stretch>
            <a:fillRect/>
          </a:stretch>
        </p:blipFill>
        <p:spPr>
          <a:xfrm>
            <a:off x="3043504" y="1541353"/>
            <a:ext cx="6104991" cy="1377575"/>
          </a:xfrm>
          <a:prstGeom prst="rect">
            <a:avLst/>
          </a:prstGeom>
        </p:spPr>
      </p:pic>
      <p:pic>
        <p:nvPicPr>
          <p:cNvPr id="14" name="Picture 13">
            <a:extLst>
              <a:ext uri="{FF2B5EF4-FFF2-40B4-BE49-F238E27FC236}">
                <a16:creationId xmlns:a16="http://schemas.microsoft.com/office/drawing/2014/main" id="{91903D59-CD72-435D-8826-3F08805CD369}"/>
              </a:ext>
            </a:extLst>
          </p:cNvPr>
          <p:cNvPicPr>
            <a:picLocks noChangeAspect="1"/>
          </p:cNvPicPr>
          <p:nvPr/>
        </p:nvPicPr>
        <p:blipFill>
          <a:blip r:embed="rId5"/>
          <a:stretch>
            <a:fillRect/>
          </a:stretch>
        </p:blipFill>
        <p:spPr>
          <a:xfrm>
            <a:off x="8340055" y="4499105"/>
            <a:ext cx="3605333" cy="1373460"/>
          </a:xfrm>
          <a:prstGeom prst="rect">
            <a:avLst/>
          </a:prstGeom>
        </p:spPr>
      </p:pic>
    </p:spTree>
    <p:extLst>
      <p:ext uri="{BB962C8B-B14F-4D97-AF65-F5344CB8AC3E}">
        <p14:creationId xmlns:p14="http://schemas.microsoft.com/office/powerpoint/2010/main" val="1943653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52283A-E21E-4AFB-A4F9-491167759D38}"/>
              </a:ext>
            </a:extLst>
          </p:cNvPr>
          <p:cNvSpPr>
            <a:spLocks noGrp="1"/>
          </p:cNvSpPr>
          <p:nvPr>
            <p:ph type="title"/>
          </p:nvPr>
        </p:nvSpPr>
        <p:spPr>
          <a:xfrm>
            <a:off x="1412411" y="679466"/>
            <a:ext cx="4007487" cy="991391"/>
          </a:xfrm>
        </p:spPr>
        <p:txBody>
          <a:bodyPr/>
          <a:lstStyle/>
          <a:p>
            <a:r>
              <a:rPr lang="en-US" dirty="0" err="1"/>
              <a:t>Conda</a:t>
            </a:r>
            <a:r>
              <a:rPr lang="en-US" dirty="0"/>
              <a:t> Environment</a:t>
            </a:r>
            <a:endParaRPr lang="en-HK" dirty="0"/>
          </a:p>
        </p:txBody>
      </p:sp>
      <p:pic>
        <p:nvPicPr>
          <p:cNvPr id="5" name="Picture 4">
            <a:extLst>
              <a:ext uri="{FF2B5EF4-FFF2-40B4-BE49-F238E27FC236}">
                <a16:creationId xmlns:a16="http://schemas.microsoft.com/office/drawing/2014/main" id="{8ECA0D3E-0CD0-413C-A67C-ECA5188439A1}"/>
              </a:ext>
            </a:extLst>
          </p:cNvPr>
          <p:cNvPicPr>
            <a:picLocks noChangeAspect="1"/>
          </p:cNvPicPr>
          <p:nvPr/>
        </p:nvPicPr>
        <p:blipFill rotWithShape="1">
          <a:blip r:embed="rId2"/>
          <a:srcRect r="13271"/>
          <a:stretch/>
        </p:blipFill>
        <p:spPr>
          <a:xfrm>
            <a:off x="5652639" y="76531"/>
            <a:ext cx="6450692" cy="6241142"/>
          </a:xfrm>
          <a:prstGeom prst="rect">
            <a:avLst/>
          </a:prstGeom>
        </p:spPr>
      </p:pic>
      <p:sp>
        <p:nvSpPr>
          <p:cNvPr id="7" name="Rectangle 1">
            <a:extLst>
              <a:ext uri="{FF2B5EF4-FFF2-40B4-BE49-F238E27FC236}">
                <a16:creationId xmlns:a16="http://schemas.microsoft.com/office/drawing/2014/main" id="{6FAAE5CA-848B-4C7B-8269-88F9E2F0C14E}"/>
              </a:ext>
            </a:extLst>
          </p:cNvPr>
          <p:cNvSpPr>
            <a:spLocks noChangeArrowheads="1"/>
          </p:cNvSpPr>
          <p:nvPr/>
        </p:nvSpPr>
        <p:spPr bwMode="auto">
          <a:xfrm>
            <a:off x="0"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097A45AB-8495-488F-8BB2-D4AE1328AFC5}"/>
              </a:ext>
            </a:extLst>
          </p:cNvPr>
          <p:cNvSpPr/>
          <p:nvPr/>
        </p:nvSpPr>
        <p:spPr>
          <a:xfrm>
            <a:off x="1412411" y="3147574"/>
            <a:ext cx="4007487" cy="3170099"/>
          </a:xfrm>
          <a:prstGeom prst="rect">
            <a:avLst/>
          </a:prstGeom>
        </p:spPr>
        <p:txBody>
          <a:bodyPr wrap="square">
            <a:spAutoFit/>
          </a:bodyPr>
          <a:lstStyle/>
          <a:p>
            <a:r>
              <a:rPr lang="en-US" sz="1600" dirty="0"/>
              <a:t>To create a new env named ‘test’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conda</a:t>
            </a:r>
            <a:r>
              <a:rPr lang="en-US" sz="1400" dirty="0">
                <a:latin typeface="Courier New" panose="02070309020205020404" pitchFamily="49" charset="0"/>
                <a:cs typeface="Courier New" panose="02070309020205020404" pitchFamily="49" charset="0"/>
              </a:rPr>
              <a:t> create --name test</a:t>
            </a:r>
          </a:p>
          <a:p>
            <a:endParaRPr lang="en-US" sz="1600" dirty="0"/>
          </a:p>
          <a:p>
            <a:r>
              <a:rPr lang="en-US" sz="1600" dirty="0"/>
              <a:t>To activate a named </a:t>
            </a:r>
            <a:r>
              <a:rPr lang="en-US" sz="1600" dirty="0" err="1"/>
              <a:t>Conda</a:t>
            </a:r>
            <a:r>
              <a:rPr lang="en-US" sz="1600" dirty="0"/>
              <a:t> env</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conda</a:t>
            </a:r>
            <a:r>
              <a:rPr lang="en-US" sz="1400" dirty="0">
                <a:latin typeface="Courier New" panose="02070309020205020404" pitchFamily="49" charset="0"/>
                <a:cs typeface="Courier New" panose="02070309020205020404" pitchFamily="49" charset="0"/>
              </a:rPr>
              <a:t> activate test</a:t>
            </a:r>
          </a:p>
          <a:p>
            <a:r>
              <a:rPr lang="en-US" sz="1600" dirty="0"/>
              <a:t>To deactivate current env</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conda</a:t>
            </a:r>
            <a:r>
              <a:rPr lang="en-US" sz="1400" dirty="0">
                <a:latin typeface="Courier New" panose="02070309020205020404" pitchFamily="49" charset="0"/>
                <a:cs typeface="Courier New" panose="02070309020205020404" pitchFamily="49" charset="0"/>
              </a:rPr>
              <a:t> deactivate</a:t>
            </a:r>
          </a:p>
          <a:p>
            <a:r>
              <a:rPr lang="en-US" sz="1600" dirty="0"/>
              <a:t>To list all env in your machine</a:t>
            </a:r>
          </a:p>
          <a:p>
            <a:r>
              <a:rPr lang="en-US" sz="1600" dirty="0"/>
              <a:t>	</a:t>
            </a:r>
            <a:r>
              <a:rPr lang="en-US" sz="1400" dirty="0" err="1">
                <a:latin typeface="Courier New" panose="02070309020205020404" pitchFamily="49" charset="0"/>
                <a:cs typeface="Courier New" panose="02070309020205020404" pitchFamily="49" charset="0"/>
              </a:rPr>
              <a:t>conda</a:t>
            </a:r>
            <a:r>
              <a:rPr lang="en-US" sz="1600" dirty="0"/>
              <a:t> </a:t>
            </a:r>
            <a:r>
              <a:rPr lang="en-US" sz="1400" dirty="0">
                <a:latin typeface="Courier New" panose="02070309020205020404" pitchFamily="49" charset="0"/>
                <a:cs typeface="Courier New" panose="02070309020205020404" pitchFamily="49" charset="0"/>
              </a:rPr>
              <a:t>info --env</a:t>
            </a:r>
            <a:endParaRPr lang="en-US" sz="1600" dirty="0">
              <a:latin typeface="Courier New" panose="02070309020205020404" pitchFamily="49" charset="0"/>
              <a:cs typeface="Courier New" panose="02070309020205020404" pitchFamily="49" charset="0"/>
            </a:endParaRPr>
          </a:p>
          <a:p>
            <a:r>
              <a:rPr lang="en-US" sz="1600" dirty="0"/>
              <a:t>To list all packages and versions in a named environment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conda</a:t>
            </a:r>
            <a:r>
              <a:rPr lang="en-US" sz="1400" dirty="0">
                <a:latin typeface="Courier New" panose="02070309020205020404" pitchFamily="49" charset="0"/>
                <a:cs typeface="Courier New" panose="02070309020205020404" pitchFamily="49" charset="0"/>
              </a:rPr>
              <a:t> list --name test </a:t>
            </a:r>
          </a:p>
          <a:p>
            <a:endParaRPr lang="en-US" sz="1600" dirty="0"/>
          </a:p>
        </p:txBody>
      </p:sp>
    </p:spTree>
    <p:extLst>
      <p:ext uri="{BB962C8B-B14F-4D97-AF65-F5344CB8AC3E}">
        <p14:creationId xmlns:p14="http://schemas.microsoft.com/office/powerpoint/2010/main" val="3197309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2F38471-8083-443A-8E08-B24BEBA18AEB}"/>
              </a:ext>
            </a:extLst>
          </p:cNvPr>
          <p:cNvSpPr txBox="1"/>
          <p:nvPr/>
        </p:nvSpPr>
        <p:spPr>
          <a:xfrm>
            <a:off x="1412412" y="1651354"/>
            <a:ext cx="3275966" cy="1569660"/>
          </a:xfrm>
          <a:prstGeom prst="rect">
            <a:avLst/>
          </a:prstGeom>
          <a:noFill/>
        </p:spPr>
        <p:txBody>
          <a:bodyPr wrap="square">
            <a:spAutoFit/>
          </a:bodyPr>
          <a:lstStyle/>
          <a:p>
            <a:pPr lvl="0" eaLnBrk="0" fontAlgn="base" hangingPunct="0">
              <a:spcBef>
                <a:spcPct val="0"/>
              </a:spcBef>
              <a:spcAft>
                <a:spcPct val="0"/>
              </a:spcAft>
            </a:pPr>
            <a:r>
              <a:rPr lang="en-US" altLang="en-US" sz="1600" dirty="0">
                <a:solidFill>
                  <a:srgbClr val="292929"/>
                </a:solidFill>
                <a:latin typeface="charter"/>
              </a:rPr>
              <a:t>Now, </a:t>
            </a:r>
            <a:r>
              <a:rPr lang="en-US" sz="1600" dirty="0"/>
              <a:t>Create new environment named ‘</a:t>
            </a:r>
            <a:r>
              <a:rPr lang="en-US" sz="1600" dirty="0" err="1"/>
              <a:t>ppe</a:t>
            </a:r>
            <a:r>
              <a:rPr lang="en-US" sz="1600" dirty="0"/>
              <a:t>’</a:t>
            </a:r>
          </a:p>
          <a:p>
            <a:endParaRPr lang="en-US" sz="1600" dirty="0"/>
          </a:p>
          <a:p>
            <a:pPr marL="342900" indent="-342900">
              <a:buAutoNum type="arabicPeriod"/>
            </a:pPr>
            <a:r>
              <a:rPr lang="en-US" sz="1600" dirty="0"/>
              <a:t>Activate/ deactivate the environment</a:t>
            </a:r>
          </a:p>
          <a:p>
            <a:pPr marL="342900" indent="-342900">
              <a:buAutoNum type="arabicPeriod"/>
            </a:pPr>
            <a:r>
              <a:rPr lang="en-US" sz="1600" dirty="0"/>
              <a:t>Navigating around</a:t>
            </a:r>
          </a:p>
        </p:txBody>
      </p:sp>
      <p:sp>
        <p:nvSpPr>
          <p:cNvPr id="7" name="Rectangle 1">
            <a:extLst>
              <a:ext uri="{FF2B5EF4-FFF2-40B4-BE49-F238E27FC236}">
                <a16:creationId xmlns:a16="http://schemas.microsoft.com/office/drawing/2014/main" id="{6FAAE5CA-848B-4C7B-8269-88F9E2F0C14E}"/>
              </a:ext>
            </a:extLst>
          </p:cNvPr>
          <p:cNvSpPr>
            <a:spLocks noChangeArrowheads="1"/>
          </p:cNvSpPr>
          <p:nvPr/>
        </p:nvSpPr>
        <p:spPr bwMode="auto">
          <a:xfrm>
            <a:off x="0"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AF118B59-DF07-4FFF-A142-6A8320558431}"/>
              </a:ext>
            </a:extLst>
          </p:cNvPr>
          <p:cNvPicPr>
            <a:picLocks noChangeAspect="1"/>
          </p:cNvPicPr>
          <p:nvPr/>
        </p:nvPicPr>
        <p:blipFill rotWithShape="1">
          <a:blip r:embed="rId2"/>
          <a:srcRect r="2331"/>
          <a:stretch/>
        </p:blipFill>
        <p:spPr>
          <a:xfrm>
            <a:off x="5195974" y="172391"/>
            <a:ext cx="6835945" cy="5904213"/>
          </a:xfrm>
          <a:prstGeom prst="rect">
            <a:avLst/>
          </a:prstGeom>
        </p:spPr>
      </p:pic>
      <p:sp>
        <p:nvSpPr>
          <p:cNvPr id="9" name="Title 2">
            <a:extLst>
              <a:ext uri="{FF2B5EF4-FFF2-40B4-BE49-F238E27FC236}">
                <a16:creationId xmlns:a16="http://schemas.microsoft.com/office/drawing/2014/main" id="{233408BD-1F1D-44A0-8D72-B6E6FF325F4D}"/>
              </a:ext>
            </a:extLst>
          </p:cNvPr>
          <p:cNvSpPr txBox="1">
            <a:spLocks/>
          </p:cNvSpPr>
          <p:nvPr/>
        </p:nvSpPr>
        <p:spPr bwMode="auto">
          <a:xfrm>
            <a:off x="1412411" y="679466"/>
            <a:ext cx="4007487" cy="971887"/>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err="1"/>
              <a:t>Conda</a:t>
            </a:r>
            <a:r>
              <a:rPr lang="en-US" dirty="0"/>
              <a:t> Environment</a:t>
            </a:r>
            <a:endParaRPr lang="en-HK" dirty="0"/>
          </a:p>
        </p:txBody>
      </p:sp>
    </p:spTree>
    <p:extLst>
      <p:ext uri="{BB962C8B-B14F-4D97-AF65-F5344CB8AC3E}">
        <p14:creationId xmlns:p14="http://schemas.microsoft.com/office/powerpoint/2010/main" val="2865460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2F38471-8083-443A-8E08-B24BEBA18AEB}"/>
              </a:ext>
            </a:extLst>
          </p:cNvPr>
          <p:cNvSpPr txBox="1"/>
          <p:nvPr/>
        </p:nvSpPr>
        <p:spPr>
          <a:xfrm>
            <a:off x="1412411" y="1651354"/>
            <a:ext cx="3832919" cy="3293209"/>
          </a:xfrm>
          <a:prstGeom prst="rect">
            <a:avLst/>
          </a:prstGeom>
          <a:noFill/>
        </p:spPr>
        <p:txBody>
          <a:bodyPr wrap="square">
            <a:spAutoFit/>
          </a:bodyPr>
          <a:lstStyle/>
          <a:p>
            <a:r>
              <a:rPr lang="en-US" sz="1600" dirty="0"/>
              <a:t>Go and download PPE</a:t>
            </a:r>
          </a:p>
          <a:p>
            <a:r>
              <a:rPr lang="en-US" sz="1600" dirty="0">
                <a:hlinkClick r:id="rId2"/>
              </a:rPr>
              <a:t>https://www.pythonpowerelectronics.com/</a:t>
            </a:r>
            <a:endParaRPr lang="en-US" sz="1600" dirty="0"/>
          </a:p>
          <a:p>
            <a:endParaRPr lang="en-US" sz="1600" dirty="0"/>
          </a:p>
          <a:p>
            <a:pPr marL="342900" indent="-342900">
              <a:buAutoNum type="arabicPeriod"/>
            </a:pPr>
            <a:r>
              <a:rPr lang="en-US" sz="1600" dirty="0"/>
              <a:t>Store the file in your preference directory where you will have all your simulation date. </a:t>
            </a:r>
            <a:r>
              <a:rPr lang="en-US" sz="1600" dirty="0" err="1"/>
              <a:t>E.g</a:t>
            </a:r>
            <a:r>
              <a:rPr lang="en-US" sz="1600" dirty="0"/>
              <a:t>: D:\......\Computational Physics</a:t>
            </a:r>
          </a:p>
          <a:p>
            <a:pPr marL="342900" indent="-342900">
              <a:buAutoNum type="arabicPeriod"/>
            </a:pPr>
            <a:endParaRPr lang="en-US" sz="1600" dirty="0"/>
          </a:p>
          <a:p>
            <a:pPr marL="342900" indent="-342900">
              <a:buAutoNum type="arabicPeriod"/>
            </a:pPr>
            <a:r>
              <a:rPr lang="en-US" sz="1600" dirty="0"/>
              <a:t>Activate the ‘</a:t>
            </a:r>
            <a:r>
              <a:rPr lang="en-US" sz="1600" dirty="0" err="1"/>
              <a:t>ppe</a:t>
            </a:r>
            <a:r>
              <a:rPr lang="en-US" sz="1600" dirty="0"/>
              <a:t>’ environment</a:t>
            </a:r>
          </a:p>
          <a:p>
            <a:pPr marL="342900" indent="-342900">
              <a:buAutoNum type="arabicPeriod"/>
            </a:pPr>
            <a:r>
              <a:rPr lang="en-US" sz="1600" dirty="0"/>
              <a:t>Navigating using cd directory command to the file where you put the PPE files</a:t>
            </a:r>
          </a:p>
          <a:p>
            <a:pPr marL="800100" lvl="1" indent="-342900">
              <a:buAutoNum type="arabicPeriod"/>
            </a:pPr>
            <a:r>
              <a:rPr lang="en-US" sz="1600" dirty="0"/>
              <a:t>Select drive first, then</a:t>
            </a:r>
          </a:p>
          <a:p>
            <a:pPr marL="800100" lvl="1" indent="-342900">
              <a:buAutoNum type="arabicPeriod"/>
            </a:pPr>
            <a:r>
              <a:rPr lang="en-US" sz="1600" dirty="0"/>
              <a:t>cd &lt;space&gt; directory </a:t>
            </a:r>
            <a:r>
              <a:rPr lang="en-US" sz="1600" dirty="0" err="1"/>
              <a:t>url</a:t>
            </a:r>
            <a:endParaRPr lang="en-US" sz="1600" dirty="0"/>
          </a:p>
        </p:txBody>
      </p:sp>
      <p:sp>
        <p:nvSpPr>
          <p:cNvPr id="7" name="Rectangle 1">
            <a:extLst>
              <a:ext uri="{FF2B5EF4-FFF2-40B4-BE49-F238E27FC236}">
                <a16:creationId xmlns:a16="http://schemas.microsoft.com/office/drawing/2014/main" id="{6FAAE5CA-848B-4C7B-8269-88F9E2F0C14E}"/>
              </a:ext>
            </a:extLst>
          </p:cNvPr>
          <p:cNvSpPr>
            <a:spLocks noChangeArrowheads="1"/>
          </p:cNvSpPr>
          <p:nvPr/>
        </p:nvSpPr>
        <p:spPr bwMode="auto">
          <a:xfrm>
            <a:off x="0"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itle 2">
            <a:extLst>
              <a:ext uri="{FF2B5EF4-FFF2-40B4-BE49-F238E27FC236}">
                <a16:creationId xmlns:a16="http://schemas.microsoft.com/office/drawing/2014/main" id="{233408BD-1F1D-44A0-8D72-B6E6FF325F4D}"/>
              </a:ext>
            </a:extLst>
          </p:cNvPr>
          <p:cNvSpPr txBox="1">
            <a:spLocks/>
          </p:cNvSpPr>
          <p:nvPr/>
        </p:nvSpPr>
        <p:spPr bwMode="auto">
          <a:xfrm>
            <a:off x="1412411" y="679466"/>
            <a:ext cx="4007487" cy="971887"/>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PPE Installation</a:t>
            </a:r>
            <a:endParaRPr lang="en-HK" dirty="0"/>
          </a:p>
        </p:txBody>
      </p:sp>
      <p:pic>
        <p:nvPicPr>
          <p:cNvPr id="10" name="Picture 9">
            <a:extLst>
              <a:ext uri="{FF2B5EF4-FFF2-40B4-BE49-F238E27FC236}">
                <a16:creationId xmlns:a16="http://schemas.microsoft.com/office/drawing/2014/main" id="{1A59C9F7-F6DF-4B37-A9D7-AEB114DE8E91}"/>
              </a:ext>
            </a:extLst>
          </p:cNvPr>
          <p:cNvPicPr>
            <a:picLocks noChangeAspect="1"/>
          </p:cNvPicPr>
          <p:nvPr/>
        </p:nvPicPr>
        <p:blipFill rotWithShape="1">
          <a:blip r:embed="rId3"/>
          <a:srcRect r="13725"/>
          <a:stretch/>
        </p:blipFill>
        <p:spPr>
          <a:xfrm>
            <a:off x="5419898" y="2813829"/>
            <a:ext cx="6523997" cy="3030019"/>
          </a:xfrm>
          <a:prstGeom prst="rect">
            <a:avLst/>
          </a:prstGeom>
        </p:spPr>
      </p:pic>
      <p:pic>
        <p:nvPicPr>
          <p:cNvPr id="2" name="Picture 1">
            <a:extLst>
              <a:ext uri="{FF2B5EF4-FFF2-40B4-BE49-F238E27FC236}">
                <a16:creationId xmlns:a16="http://schemas.microsoft.com/office/drawing/2014/main" id="{D09EC1EF-DC6E-48D9-A9EA-28A487A27B41}"/>
              </a:ext>
            </a:extLst>
          </p:cNvPr>
          <p:cNvPicPr>
            <a:picLocks noChangeAspect="1"/>
          </p:cNvPicPr>
          <p:nvPr/>
        </p:nvPicPr>
        <p:blipFill>
          <a:blip r:embed="rId4"/>
          <a:stretch>
            <a:fillRect/>
          </a:stretch>
        </p:blipFill>
        <p:spPr>
          <a:xfrm>
            <a:off x="5419898" y="222041"/>
            <a:ext cx="6523997" cy="2394127"/>
          </a:xfrm>
          <a:prstGeom prst="rect">
            <a:avLst/>
          </a:prstGeom>
        </p:spPr>
      </p:pic>
    </p:spTree>
    <p:extLst>
      <p:ext uri="{BB962C8B-B14F-4D97-AF65-F5344CB8AC3E}">
        <p14:creationId xmlns:p14="http://schemas.microsoft.com/office/powerpoint/2010/main" val="77578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F216A39-C14E-4DB7-BFA6-017F2A4DA087}"/>
              </a:ext>
            </a:extLst>
          </p:cNvPr>
          <p:cNvPicPr>
            <a:picLocks noChangeAspect="1"/>
          </p:cNvPicPr>
          <p:nvPr/>
        </p:nvPicPr>
        <p:blipFill rotWithShape="1">
          <a:blip r:embed="rId2"/>
          <a:srcRect l="2477" r="6648"/>
          <a:stretch/>
        </p:blipFill>
        <p:spPr>
          <a:xfrm>
            <a:off x="4813069" y="1356202"/>
            <a:ext cx="7096300" cy="4645861"/>
          </a:xfrm>
          <a:prstGeom prst="rect">
            <a:avLst/>
          </a:prstGeom>
        </p:spPr>
      </p:pic>
      <p:sp>
        <p:nvSpPr>
          <p:cNvPr id="7" name="TextBox 6">
            <a:extLst>
              <a:ext uri="{FF2B5EF4-FFF2-40B4-BE49-F238E27FC236}">
                <a16:creationId xmlns:a16="http://schemas.microsoft.com/office/drawing/2014/main" id="{F13E8B8C-40B7-4117-A4E1-0583EA195FA7}"/>
              </a:ext>
            </a:extLst>
          </p:cNvPr>
          <p:cNvSpPr txBox="1"/>
          <p:nvPr/>
        </p:nvSpPr>
        <p:spPr>
          <a:xfrm>
            <a:off x="1412410" y="1651354"/>
            <a:ext cx="3242717" cy="3693319"/>
          </a:xfrm>
          <a:prstGeom prst="rect">
            <a:avLst/>
          </a:prstGeom>
          <a:noFill/>
        </p:spPr>
        <p:txBody>
          <a:bodyPr wrap="square">
            <a:spAutoFit/>
          </a:bodyPr>
          <a:lstStyle/>
          <a:p>
            <a:r>
              <a:rPr lang="en-US" sz="1600" dirty="0"/>
              <a:t>Inside the installation files, you will find the </a:t>
            </a:r>
            <a:r>
              <a:rPr lang="en-US" sz="1200" dirty="0">
                <a:latin typeface="Courier New" panose="02070309020205020404" pitchFamily="49" charset="0"/>
                <a:cs typeface="Courier New" panose="02070309020205020404" pitchFamily="49" charset="0"/>
              </a:rPr>
              <a:t>requirement.txt</a:t>
            </a:r>
          </a:p>
          <a:p>
            <a:endParaRPr lang="en-US" sz="1600" dirty="0"/>
          </a:p>
          <a:p>
            <a:r>
              <a:rPr lang="en-US" sz="1600" dirty="0"/>
              <a:t>Install the requirement using </a:t>
            </a:r>
          </a:p>
          <a:p>
            <a:r>
              <a:rPr lang="en-US" sz="1100" dirty="0" err="1">
                <a:latin typeface="Courier New" panose="02070309020205020404" pitchFamily="49" charset="0"/>
                <a:cs typeface="Courier New" panose="02070309020205020404" pitchFamily="49" charset="0"/>
              </a:rPr>
              <a:t>conda</a:t>
            </a:r>
            <a:r>
              <a:rPr lang="en-US" sz="1100" dirty="0">
                <a:latin typeface="Courier New" panose="02070309020205020404" pitchFamily="49" charset="0"/>
                <a:cs typeface="Courier New" panose="02070309020205020404" pitchFamily="49" charset="0"/>
              </a:rPr>
              <a:t> install –-file requirements.txt</a:t>
            </a:r>
          </a:p>
          <a:p>
            <a:endParaRPr lang="en-US" sz="1600" dirty="0"/>
          </a:p>
          <a:p>
            <a:r>
              <a:rPr lang="en-US" sz="1600" dirty="0"/>
              <a:t>Continue and accept all the installation. </a:t>
            </a:r>
          </a:p>
          <a:p>
            <a:endParaRPr lang="en-US" sz="1600" dirty="0"/>
          </a:p>
          <a:p>
            <a:pPr algn="ctr"/>
            <a:r>
              <a:rPr lang="en-US" sz="1400" i="1" dirty="0"/>
              <a:t>This step is important because in python, there are dependencies between packages. Meaning, some packages in specific version can only work where other package with also specific version is available. Be informed about this! </a:t>
            </a:r>
          </a:p>
        </p:txBody>
      </p:sp>
      <p:sp>
        <p:nvSpPr>
          <p:cNvPr id="8" name="Title 2">
            <a:extLst>
              <a:ext uri="{FF2B5EF4-FFF2-40B4-BE49-F238E27FC236}">
                <a16:creationId xmlns:a16="http://schemas.microsoft.com/office/drawing/2014/main" id="{6B0CD422-05A9-48C2-B446-B55CDBDAA7D9}"/>
              </a:ext>
            </a:extLst>
          </p:cNvPr>
          <p:cNvSpPr txBox="1">
            <a:spLocks/>
          </p:cNvSpPr>
          <p:nvPr/>
        </p:nvSpPr>
        <p:spPr bwMode="auto">
          <a:xfrm>
            <a:off x="1412411" y="679466"/>
            <a:ext cx="4007487" cy="971887"/>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PPE Installation</a:t>
            </a:r>
            <a:endParaRPr lang="en-HK" dirty="0"/>
          </a:p>
        </p:txBody>
      </p:sp>
    </p:spTree>
    <p:extLst>
      <p:ext uri="{BB962C8B-B14F-4D97-AF65-F5344CB8AC3E}">
        <p14:creationId xmlns:p14="http://schemas.microsoft.com/office/powerpoint/2010/main" val="2078856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13E8B8C-40B7-4117-A4E1-0583EA195FA7}"/>
              </a:ext>
            </a:extLst>
          </p:cNvPr>
          <p:cNvSpPr txBox="1"/>
          <p:nvPr/>
        </p:nvSpPr>
        <p:spPr>
          <a:xfrm>
            <a:off x="1412410" y="1651354"/>
            <a:ext cx="3242717" cy="3693319"/>
          </a:xfrm>
          <a:prstGeom prst="rect">
            <a:avLst/>
          </a:prstGeom>
          <a:noFill/>
        </p:spPr>
        <p:txBody>
          <a:bodyPr wrap="square">
            <a:spAutoFit/>
          </a:bodyPr>
          <a:lstStyle/>
          <a:p>
            <a:r>
              <a:rPr lang="en-US" sz="1600" dirty="0"/>
              <a:t>Inside the installation files, you will find the </a:t>
            </a:r>
            <a:r>
              <a:rPr lang="en-US" sz="1200" dirty="0">
                <a:latin typeface="Courier New" panose="02070309020205020404" pitchFamily="49" charset="0"/>
                <a:cs typeface="Courier New" panose="02070309020205020404" pitchFamily="49" charset="0"/>
              </a:rPr>
              <a:t>requirement.txt</a:t>
            </a:r>
          </a:p>
          <a:p>
            <a:endParaRPr lang="en-US" sz="1600" dirty="0"/>
          </a:p>
          <a:p>
            <a:r>
              <a:rPr lang="en-US" sz="1600" dirty="0"/>
              <a:t>Install the requirement using </a:t>
            </a:r>
          </a:p>
          <a:p>
            <a:r>
              <a:rPr lang="en-US" sz="1100" dirty="0" err="1">
                <a:latin typeface="Courier New" panose="02070309020205020404" pitchFamily="49" charset="0"/>
                <a:cs typeface="Courier New" panose="02070309020205020404" pitchFamily="49" charset="0"/>
              </a:rPr>
              <a:t>conda</a:t>
            </a:r>
            <a:r>
              <a:rPr lang="en-US" sz="1100" dirty="0">
                <a:latin typeface="Courier New" panose="02070309020205020404" pitchFamily="49" charset="0"/>
                <a:cs typeface="Courier New" panose="02070309020205020404" pitchFamily="49" charset="0"/>
              </a:rPr>
              <a:t> install –-file requirements.txt</a:t>
            </a:r>
          </a:p>
          <a:p>
            <a:endParaRPr lang="en-US" sz="1600" dirty="0"/>
          </a:p>
          <a:p>
            <a:r>
              <a:rPr lang="en-US" sz="1600" dirty="0"/>
              <a:t>Continue and accept all the installation. </a:t>
            </a:r>
          </a:p>
          <a:p>
            <a:endParaRPr lang="en-US" sz="1600" dirty="0"/>
          </a:p>
          <a:p>
            <a:pPr algn="ctr"/>
            <a:r>
              <a:rPr lang="en-US" sz="1400" i="1" dirty="0"/>
              <a:t>This step is important because in python, there are dependencies between packages. Meaning, some packages in specific version can only work where other package with also specific version is available. Be informed about this! </a:t>
            </a:r>
          </a:p>
        </p:txBody>
      </p:sp>
      <p:sp>
        <p:nvSpPr>
          <p:cNvPr id="8" name="Title 2">
            <a:extLst>
              <a:ext uri="{FF2B5EF4-FFF2-40B4-BE49-F238E27FC236}">
                <a16:creationId xmlns:a16="http://schemas.microsoft.com/office/drawing/2014/main" id="{6B0CD422-05A9-48C2-B446-B55CDBDAA7D9}"/>
              </a:ext>
            </a:extLst>
          </p:cNvPr>
          <p:cNvSpPr txBox="1">
            <a:spLocks/>
          </p:cNvSpPr>
          <p:nvPr/>
        </p:nvSpPr>
        <p:spPr bwMode="auto">
          <a:xfrm>
            <a:off x="1412411" y="679466"/>
            <a:ext cx="4007487" cy="971887"/>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PPE Installation</a:t>
            </a:r>
            <a:endParaRPr lang="en-HK" dirty="0"/>
          </a:p>
        </p:txBody>
      </p:sp>
      <p:pic>
        <p:nvPicPr>
          <p:cNvPr id="5" name="Picture 4">
            <a:extLst>
              <a:ext uri="{FF2B5EF4-FFF2-40B4-BE49-F238E27FC236}">
                <a16:creationId xmlns:a16="http://schemas.microsoft.com/office/drawing/2014/main" id="{C42B3F20-C3EB-47B4-9D52-7292238BDC96}"/>
              </a:ext>
            </a:extLst>
          </p:cNvPr>
          <p:cNvPicPr>
            <a:picLocks noChangeAspect="1"/>
          </p:cNvPicPr>
          <p:nvPr/>
        </p:nvPicPr>
        <p:blipFill>
          <a:blip r:embed="rId2"/>
          <a:stretch>
            <a:fillRect/>
          </a:stretch>
        </p:blipFill>
        <p:spPr>
          <a:xfrm>
            <a:off x="5419898" y="1346661"/>
            <a:ext cx="5913128" cy="4951477"/>
          </a:xfrm>
          <a:prstGeom prst="rect">
            <a:avLst/>
          </a:prstGeom>
        </p:spPr>
      </p:pic>
    </p:spTree>
    <p:extLst>
      <p:ext uri="{BB962C8B-B14F-4D97-AF65-F5344CB8AC3E}">
        <p14:creationId xmlns:p14="http://schemas.microsoft.com/office/powerpoint/2010/main" val="1160435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13E8B8C-40B7-4117-A4E1-0583EA195FA7}"/>
              </a:ext>
            </a:extLst>
          </p:cNvPr>
          <p:cNvSpPr txBox="1"/>
          <p:nvPr/>
        </p:nvSpPr>
        <p:spPr>
          <a:xfrm>
            <a:off x="1412410" y="1651354"/>
            <a:ext cx="3563198" cy="2308324"/>
          </a:xfrm>
          <a:prstGeom prst="rect">
            <a:avLst/>
          </a:prstGeom>
          <a:noFill/>
        </p:spPr>
        <p:txBody>
          <a:bodyPr wrap="square">
            <a:spAutoFit/>
          </a:bodyPr>
          <a:lstStyle/>
          <a:p>
            <a:r>
              <a:rPr lang="en-US" sz="1600" dirty="0"/>
              <a:t>Creating database structure for our simulation using</a:t>
            </a:r>
          </a:p>
          <a:p>
            <a:endParaRPr lang="en-US" sz="1600" dirty="0"/>
          </a:p>
          <a:p>
            <a:r>
              <a:rPr lang="en-US" sz="1200" dirty="0">
                <a:latin typeface="Courier New" panose="02070309020205020404" pitchFamily="49" charset="0"/>
                <a:cs typeface="Courier New" panose="02070309020205020404" pitchFamily="49" charset="0"/>
              </a:rPr>
              <a:t>python manage.py </a:t>
            </a:r>
            <a:r>
              <a:rPr lang="en-US" sz="1200" dirty="0" err="1">
                <a:latin typeface="Courier New" panose="02070309020205020404" pitchFamily="49" charset="0"/>
                <a:cs typeface="Courier New" panose="02070309020205020404" pitchFamily="49" charset="0"/>
              </a:rPr>
              <a:t>makemigrations</a:t>
            </a:r>
            <a:r>
              <a:rPr lang="en-US" sz="1200" dirty="0">
                <a:latin typeface="Courier New" panose="02070309020205020404" pitchFamily="49" charset="0"/>
                <a:cs typeface="Courier New" panose="02070309020205020404" pitchFamily="49" charset="0"/>
              </a:rPr>
              <a:t> simulations</a:t>
            </a:r>
            <a:endParaRPr lang="en-US" sz="1600" dirty="0"/>
          </a:p>
          <a:p>
            <a:endParaRPr lang="en-US" sz="1400" dirty="0"/>
          </a:p>
          <a:p>
            <a:r>
              <a:rPr lang="en-US" sz="1600" dirty="0"/>
              <a:t>We then use the structure to create database by migration using</a:t>
            </a:r>
          </a:p>
          <a:p>
            <a:endParaRPr lang="en-US" sz="1400" dirty="0"/>
          </a:p>
          <a:p>
            <a:r>
              <a:rPr lang="en-US" sz="1200" dirty="0">
                <a:latin typeface="Courier New" panose="02070309020205020404" pitchFamily="49" charset="0"/>
                <a:cs typeface="Courier New" panose="02070309020205020404" pitchFamily="49" charset="0"/>
              </a:rPr>
              <a:t>python manage.py migrate</a:t>
            </a:r>
            <a:endParaRPr lang="en-US" sz="1200" dirty="0"/>
          </a:p>
        </p:txBody>
      </p:sp>
      <p:sp>
        <p:nvSpPr>
          <p:cNvPr id="8" name="Title 2">
            <a:extLst>
              <a:ext uri="{FF2B5EF4-FFF2-40B4-BE49-F238E27FC236}">
                <a16:creationId xmlns:a16="http://schemas.microsoft.com/office/drawing/2014/main" id="{6B0CD422-05A9-48C2-B446-B55CDBDAA7D9}"/>
              </a:ext>
            </a:extLst>
          </p:cNvPr>
          <p:cNvSpPr txBox="1">
            <a:spLocks/>
          </p:cNvSpPr>
          <p:nvPr/>
        </p:nvSpPr>
        <p:spPr bwMode="auto">
          <a:xfrm>
            <a:off x="1412411" y="679466"/>
            <a:ext cx="4007487" cy="971887"/>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PPE Installation</a:t>
            </a:r>
            <a:endParaRPr lang="en-HK" dirty="0"/>
          </a:p>
        </p:txBody>
      </p:sp>
      <p:pic>
        <p:nvPicPr>
          <p:cNvPr id="6" name="Picture 5">
            <a:extLst>
              <a:ext uri="{FF2B5EF4-FFF2-40B4-BE49-F238E27FC236}">
                <a16:creationId xmlns:a16="http://schemas.microsoft.com/office/drawing/2014/main" id="{1FDB001B-9A8E-4A4A-8BF4-144272B9E28C}"/>
              </a:ext>
            </a:extLst>
          </p:cNvPr>
          <p:cNvPicPr>
            <a:picLocks noChangeAspect="1"/>
          </p:cNvPicPr>
          <p:nvPr/>
        </p:nvPicPr>
        <p:blipFill rotWithShape="1">
          <a:blip r:embed="rId2"/>
          <a:srcRect r="3075"/>
          <a:stretch/>
        </p:blipFill>
        <p:spPr>
          <a:xfrm>
            <a:off x="5158488" y="1364302"/>
            <a:ext cx="6728712" cy="4971383"/>
          </a:xfrm>
          <a:prstGeom prst="rect">
            <a:avLst/>
          </a:prstGeom>
        </p:spPr>
      </p:pic>
    </p:spTree>
    <p:extLst>
      <p:ext uri="{BB962C8B-B14F-4D97-AF65-F5344CB8AC3E}">
        <p14:creationId xmlns:p14="http://schemas.microsoft.com/office/powerpoint/2010/main" val="239718754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1963</TotalTime>
  <Words>783</Words>
  <Application>Microsoft Office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charter</vt:lpstr>
      <vt:lpstr>Courier New</vt:lpstr>
      <vt:lpstr>Open Sans</vt:lpstr>
      <vt:lpstr>1_Office Theme</vt:lpstr>
      <vt:lpstr>PowerPoint Presentation</vt:lpstr>
      <vt:lpstr>Objective and Outline</vt:lpstr>
      <vt:lpstr>Anaconda Installation</vt:lpstr>
      <vt:lpstr>Conda Environment</vt:lpstr>
      <vt:lpstr>PowerPoint Presentation</vt:lpstr>
      <vt:lpstr>PowerPoint Presentation</vt:lpstr>
      <vt:lpstr>PowerPoint Presentation</vt:lpstr>
      <vt:lpstr>PowerPoint Presentation</vt:lpstr>
      <vt:lpstr>PowerPoint Presentation</vt:lpstr>
      <vt:lpstr>PPE Launch</vt:lpstr>
      <vt:lpstr>Session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Becoss Journal</dc:creator>
  <cp:lastModifiedBy>FABIAN</cp:lastModifiedBy>
  <cp:revision>3</cp:revision>
  <dcterms:created xsi:type="dcterms:W3CDTF">2022-02-15T06:51:11Z</dcterms:created>
  <dcterms:modified xsi:type="dcterms:W3CDTF">2022-06-20T06:58:11Z</dcterms:modified>
</cp:coreProperties>
</file>