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4" r:id="rId3"/>
    <p:sldId id="262" r:id="rId4"/>
    <p:sldId id="275" r:id="rId5"/>
    <p:sldId id="263" r:id="rId6"/>
    <p:sldId id="280" r:id="rId7"/>
    <p:sldId id="278" r:id="rId8"/>
    <p:sldId id="276" r:id="rId9"/>
    <p:sldId id="281" r:id="rId10"/>
    <p:sldId id="282"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E81769-FA47-4FCE-BB77-33113C145DA4}" v="33" dt="2022-05-09T06:00:31.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080" autoAdjust="0"/>
    <p:restoredTop sz="94660"/>
  </p:normalViewPr>
  <p:slideViewPr>
    <p:cSldViewPr snapToGrid="0">
      <p:cViewPr varScale="1">
        <p:scale>
          <a:sx n="74" d="100"/>
          <a:sy n="74" d="100"/>
        </p:scale>
        <p:origin x="43" y="6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an Surya Pramudya" userId="f46cf8bb-4ec7-4653-94a9-ff26fa22481f" providerId="ADAL" clId="{594BB426-6EEC-46B9-8DAE-21F804B9199D}"/>
    <pc:docChg chg="undo redo custSel addSld delSld modSld sldOrd">
      <pc:chgData name="Fabian Surya Pramudya" userId="f46cf8bb-4ec7-4653-94a9-ff26fa22481f" providerId="ADAL" clId="{594BB426-6EEC-46B9-8DAE-21F804B9199D}" dt="2022-04-05T03:47:10.028" v="2108" actId="2696"/>
      <pc:docMkLst>
        <pc:docMk/>
      </pc:docMkLst>
      <pc:sldChg chg="addSp delSp modSp">
        <pc:chgData name="Fabian Surya Pramudya" userId="f46cf8bb-4ec7-4653-94a9-ff26fa22481f" providerId="ADAL" clId="{594BB426-6EEC-46B9-8DAE-21F804B9199D}" dt="2022-04-05T03:08:45.625" v="142" actId="1076"/>
        <pc:sldMkLst>
          <pc:docMk/>
          <pc:sldMk cId="1552307170" sldId="262"/>
        </pc:sldMkLst>
        <pc:spChg chg="add mod">
          <ac:chgData name="Fabian Surya Pramudya" userId="f46cf8bb-4ec7-4653-94a9-ff26fa22481f" providerId="ADAL" clId="{594BB426-6EEC-46B9-8DAE-21F804B9199D}" dt="2022-04-05T03:02:13.122" v="56"/>
          <ac:spMkLst>
            <pc:docMk/>
            <pc:sldMk cId="1552307170" sldId="262"/>
            <ac:spMk id="2" creationId="{50019A3D-A9D3-433A-98F9-CC8CD43DF685}"/>
          </ac:spMkLst>
        </pc:spChg>
        <pc:spChg chg="add mod">
          <ac:chgData name="Fabian Surya Pramudya" userId="f46cf8bb-4ec7-4653-94a9-ff26fa22481f" providerId="ADAL" clId="{594BB426-6EEC-46B9-8DAE-21F804B9199D}" dt="2022-04-05T03:08:32.996" v="139" actId="1076"/>
          <ac:spMkLst>
            <pc:docMk/>
            <pc:sldMk cId="1552307170" sldId="262"/>
            <ac:spMk id="3" creationId="{372EA914-5E2A-4B8F-9674-483361B6736E}"/>
          </ac:spMkLst>
        </pc:spChg>
        <pc:spChg chg="mod">
          <ac:chgData name="Fabian Surya Pramudya" userId="f46cf8bb-4ec7-4653-94a9-ff26fa22481f" providerId="ADAL" clId="{594BB426-6EEC-46B9-8DAE-21F804B9199D}" dt="2022-04-05T03:08:45.625" v="142" actId="1076"/>
          <ac:spMkLst>
            <pc:docMk/>
            <pc:sldMk cId="1552307170" sldId="262"/>
            <ac:spMk id="4" creationId="{00291653-1793-41C5-8A16-79FF016F3F60}"/>
          </ac:spMkLst>
        </pc:spChg>
        <pc:spChg chg="add del">
          <ac:chgData name="Fabian Surya Pramudya" userId="f46cf8bb-4ec7-4653-94a9-ff26fa22481f" providerId="ADAL" clId="{594BB426-6EEC-46B9-8DAE-21F804B9199D}" dt="2022-04-05T03:02:02.097" v="48"/>
          <ac:spMkLst>
            <pc:docMk/>
            <pc:sldMk cId="1552307170" sldId="262"/>
            <ac:spMk id="6" creationId="{A32138A5-0BD1-4AEC-A683-B448F92FA8F4}"/>
          </ac:spMkLst>
        </pc:spChg>
        <pc:spChg chg="add mod">
          <ac:chgData name="Fabian Surya Pramudya" userId="f46cf8bb-4ec7-4653-94a9-ff26fa22481f" providerId="ADAL" clId="{594BB426-6EEC-46B9-8DAE-21F804B9199D}" dt="2022-04-05T03:02:15.687" v="57"/>
          <ac:spMkLst>
            <pc:docMk/>
            <pc:sldMk cId="1552307170" sldId="262"/>
            <ac:spMk id="8" creationId="{A0585F41-0118-44BF-ACCB-88840806C635}"/>
          </ac:spMkLst>
        </pc:spChg>
        <pc:spChg chg="del">
          <ac:chgData name="Fabian Surya Pramudya" userId="f46cf8bb-4ec7-4653-94a9-ff26fa22481f" providerId="ADAL" clId="{594BB426-6EEC-46B9-8DAE-21F804B9199D}" dt="2022-04-05T03:01:23.966" v="28" actId="478"/>
          <ac:spMkLst>
            <pc:docMk/>
            <pc:sldMk cId="1552307170" sldId="262"/>
            <ac:spMk id="9" creationId="{B118E1E3-2C47-4B0D-A8AA-99A5D765D9E5}"/>
          </ac:spMkLst>
        </pc:spChg>
        <pc:spChg chg="add del mod">
          <ac:chgData name="Fabian Surya Pramudya" userId="f46cf8bb-4ec7-4653-94a9-ff26fa22481f" providerId="ADAL" clId="{594BB426-6EEC-46B9-8DAE-21F804B9199D}" dt="2022-04-05T03:07:34.657" v="98" actId="1076"/>
          <ac:spMkLst>
            <pc:docMk/>
            <pc:sldMk cId="1552307170" sldId="262"/>
            <ac:spMk id="11" creationId="{E7CBFC48-AC0D-4B2A-8895-0BC7ED825B21}"/>
          </ac:spMkLst>
        </pc:spChg>
        <pc:picChg chg="del">
          <ac:chgData name="Fabian Surya Pramudya" userId="f46cf8bb-4ec7-4653-94a9-ff26fa22481f" providerId="ADAL" clId="{594BB426-6EEC-46B9-8DAE-21F804B9199D}" dt="2022-04-05T01:34:07.446" v="0"/>
          <ac:picMkLst>
            <pc:docMk/>
            <pc:sldMk cId="1552307170" sldId="262"/>
            <ac:picMk id="16" creationId="{CB997D1F-65A2-446C-A061-E6900D465392}"/>
          </ac:picMkLst>
        </pc:picChg>
        <pc:picChg chg="add del mod">
          <ac:chgData name="Fabian Surya Pramudya" userId="f46cf8bb-4ec7-4653-94a9-ff26fa22481f" providerId="ADAL" clId="{594BB426-6EEC-46B9-8DAE-21F804B9199D}" dt="2022-04-05T03:05:18.136" v="64" actId="478"/>
          <ac:picMkLst>
            <pc:docMk/>
            <pc:sldMk cId="1552307170" sldId="262"/>
            <ac:picMk id="1026" creationId="{42B2767B-DB2D-4B74-90A2-B17A73C91BF9}"/>
          </ac:picMkLst>
        </pc:picChg>
        <pc:picChg chg="add mod">
          <ac:chgData name="Fabian Surya Pramudya" userId="f46cf8bb-4ec7-4653-94a9-ff26fa22481f" providerId="ADAL" clId="{594BB426-6EEC-46B9-8DAE-21F804B9199D}" dt="2022-04-05T03:07:37.223" v="99" actId="1076"/>
          <ac:picMkLst>
            <pc:docMk/>
            <pc:sldMk cId="1552307170" sldId="262"/>
            <ac:picMk id="1028" creationId="{9979E008-D3C5-49E7-B89B-1AAEECBE1B27}"/>
          </ac:picMkLst>
        </pc:picChg>
        <pc:picChg chg="add mod">
          <ac:chgData name="Fabian Surya Pramudya" userId="f46cf8bb-4ec7-4653-94a9-ff26fa22481f" providerId="ADAL" clId="{594BB426-6EEC-46B9-8DAE-21F804B9199D}" dt="2022-04-05T03:06:22.484" v="76" actId="1076"/>
          <ac:picMkLst>
            <pc:docMk/>
            <pc:sldMk cId="1552307170" sldId="262"/>
            <ac:picMk id="1030" creationId="{892B0AD7-D34E-42E2-9C98-B621155FDEFD}"/>
          </ac:picMkLst>
        </pc:picChg>
      </pc:sldChg>
      <pc:sldChg chg="modSp add del ord">
        <pc:chgData name="Fabian Surya Pramudya" userId="f46cf8bb-4ec7-4653-94a9-ff26fa22481f" providerId="ADAL" clId="{594BB426-6EEC-46B9-8DAE-21F804B9199D}" dt="2022-04-05T03:17:39.873" v="397" actId="1076"/>
        <pc:sldMkLst>
          <pc:docMk/>
          <pc:sldMk cId="4099128656" sldId="263"/>
        </pc:sldMkLst>
        <pc:picChg chg="mod">
          <ac:chgData name="Fabian Surya Pramudya" userId="f46cf8bb-4ec7-4653-94a9-ff26fa22481f" providerId="ADAL" clId="{594BB426-6EEC-46B9-8DAE-21F804B9199D}" dt="2022-04-05T03:17:39.873" v="397" actId="1076"/>
          <ac:picMkLst>
            <pc:docMk/>
            <pc:sldMk cId="4099128656" sldId="263"/>
            <ac:picMk id="16" creationId="{5BA833CA-CB6E-4AF4-8302-B6663CC6322B}"/>
          </ac:picMkLst>
        </pc:picChg>
      </pc:sldChg>
      <pc:sldChg chg="modSp del">
        <pc:chgData name="Fabian Surya Pramudya" userId="f46cf8bb-4ec7-4653-94a9-ff26fa22481f" providerId="ADAL" clId="{594BB426-6EEC-46B9-8DAE-21F804B9199D}" dt="2022-04-05T03:47:10.028" v="2108" actId="2696"/>
        <pc:sldMkLst>
          <pc:docMk/>
          <pc:sldMk cId="1763227712" sldId="264"/>
        </pc:sldMkLst>
        <pc:spChg chg="mod">
          <ac:chgData name="Fabian Surya Pramudya" userId="f46cf8bb-4ec7-4653-94a9-ff26fa22481f" providerId="ADAL" clId="{594BB426-6EEC-46B9-8DAE-21F804B9199D}" dt="2022-04-05T03:43:38.358" v="1743" actId="14100"/>
          <ac:spMkLst>
            <pc:docMk/>
            <pc:sldMk cId="1763227712" sldId="264"/>
            <ac:spMk id="2" creationId="{12D237BA-E4C1-41CB-B672-082D8C574A42}"/>
          </ac:spMkLst>
        </pc:spChg>
        <pc:spChg chg="mod">
          <ac:chgData name="Fabian Surya Pramudya" userId="f46cf8bb-4ec7-4653-94a9-ff26fa22481f" providerId="ADAL" clId="{594BB426-6EEC-46B9-8DAE-21F804B9199D}" dt="2022-04-05T03:43:47.619" v="1748" actId="1076"/>
          <ac:spMkLst>
            <pc:docMk/>
            <pc:sldMk cId="1763227712" sldId="264"/>
            <ac:spMk id="9" creationId="{1DC41989-172A-4421-8C7E-838B160F48A8}"/>
          </ac:spMkLst>
        </pc:spChg>
        <pc:picChg chg="mod">
          <ac:chgData name="Fabian Surya Pramudya" userId="f46cf8bb-4ec7-4653-94a9-ff26fa22481f" providerId="ADAL" clId="{594BB426-6EEC-46B9-8DAE-21F804B9199D}" dt="2022-04-05T03:43:45.795" v="1747" actId="14100"/>
          <ac:picMkLst>
            <pc:docMk/>
            <pc:sldMk cId="1763227712" sldId="264"/>
            <ac:picMk id="6" creationId="{8486DBF7-D5E0-43B0-AD6F-AAA3708BE0EE}"/>
          </ac:picMkLst>
        </pc:picChg>
      </pc:sldChg>
      <pc:sldChg chg="delSp del">
        <pc:chgData name="Fabian Surya Pramudya" userId="f46cf8bb-4ec7-4653-94a9-ff26fa22481f" providerId="ADAL" clId="{594BB426-6EEC-46B9-8DAE-21F804B9199D}" dt="2022-04-05T03:43:25.870" v="1741" actId="2696"/>
        <pc:sldMkLst>
          <pc:docMk/>
          <pc:sldMk cId="1266407503" sldId="265"/>
        </pc:sldMkLst>
        <pc:picChg chg="del">
          <ac:chgData name="Fabian Surya Pramudya" userId="f46cf8bb-4ec7-4653-94a9-ff26fa22481f" providerId="ADAL" clId="{594BB426-6EEC-46B9-8DAE-21F804B9199D}" dt="2022-04-05T03:42:17.019" v="1711"/>
          <ac:picMkLst>
            <pc:docMk/>
            <pc:sldMk cId="1266407503" sldId="265"/>
            <ac:picMk id="15" creationId="{C701444B-5533-407F-A9BC-B7315F48192B}"/>
          </ac:picMkLst>
        </pc:picChg>
        <pc:picChg chg="del">
          <ac:chgData name="Fabian Surya Pramudya" userId="f46cf8bb-4ec7-4653-94a9-ff26fa22481f" providerId="ADAL" clId="{594BB426-6EEC-46B9-8DAE-21F804B9199D}" dt="2022-04-05T03:42:33.522" v="1716"/>
          <ac:picMkLst>
            <pc:docMk/>
            <pc:sldMk cId="1266407503" sldId="265"/>
            <ac:picMk id="4098" creationId="{F18159B0-1160-49BC-8F20-0DC33FFB9D12}"/>
          </ac:picMkLst>
        </pc:picChg>
      </pc:sldChg>
      <pc:sldChg chg="modSp add del ord">
        <pc:chgData name="Fabian Surya Pramudya" userId="f46cf8bb-4ec7-4653-94a9-ff26fa22481f" providerId="ADAL" clId="{594BB426-6EEC-46B9-8DAE-21F804B9199D}" dt="2022-04-05T03:17:24.746" v="390" actId="2696"/>
        <pc:sldMkLst>
          <pc:docMk/>
          <pc:sldMk cId="3662628344" sldId="266"/>
        </pc:sldMkLst>
        <pc:spChg chg="mod">
          <ac:chgData name="Fabian Surya Pramudya" userId="f46cf8bb-4ec7-4653-94a9-ff26fa22481f" providerId="ADAL" clId="{594BB426-6EEC-46B9-8DAE-21F804B9199D}" dt="2022-04-05T03:17:22.670" v="389" actId="6549"/>
          <ac:spMkLst>
            <pc:docMk/>
            <pc:sldMk cId="3662628344" sldId="266"/>
            <ac:spMk id="12" creationId="{31043B13-8EFC-4AD1-99FB-8E01991C87D7}"/>
          </ac:spMkLst>
        </pc:spChg>
      </pc:sldChg>
      <pc:sldChg chg="delSp add del ord">
        <pc:chgData name="Fabian Surya Pramudya" userId="f46cf8bb-4ec7-4653-94a9-ff26fa22481f" providerId="ADAL" clId="{594BB426-6EEC-46B9-8DAE-21F804B9199D}" dt="2022-04-05T03:09:20.281" v="152" actId="2696"/>
        <pc:sldMkLst>
          <pc:docMk/>
          <pc:sldMk cId="3820213482" sldId="266"/>
        </pc:sldMkLst>
        <pc:picChg chg="del">
          <ac:chgData name="Fabian Surya Pramudya" userId="f46cf8bb-4ec7-4653-94a9-ff26fa22481f" providerId="ADAL" clId="{594BB426-6EEC-46B9-8DAE-21F804B9199D}" dt="2022-04-05T03:09:05.799" v="148"/>
          <ac:picMkLst>
            <pc:docMk/>
            <pc:sldMk cId="3820213482" sldId="266"/>
            <ac:picMk id="2" creationId="{E1EEE5B9-8A41-4A94-A411-ABA0B2EC8FD9}"/>
          </ac:picMkLst>
        </pc:picChg>
        <pc:picChg chg="del">
          <ac:chgData name="Fabian Surya Pramudya" userId="f46cf8bb-4ec7-4653-94a9-ff26fa22481f" providerId="ADAL" clId="{594BB426-6EEC-46B9-8DAE-21F804B9199D}" dt="2022-04-05T03:09:05.799" v="148"/>
          <ac:picMkLst>
            <pc:docMk/>
            <pc:sldMk cId="3820213482" sldId="266"/>
            <ac:picMk id="3" creationId="{1F0DEC25-5381-4EC6-85FA-14B7FA03C927}"/>
          </ac:picMkLst>
        </pc:picChg>
        <pc:picChg chg="del">
          <ac:chgData name="Fabian Surya Pramudya" userId="f46cf8bb-4ec7-4653-94a9-ff26fa22481f" providerId="ADAL" clId="{594BB426-6EEC-46B9-8DAE-21F804B9199D}" dt="2022-04-05T03:09:05.799" v="148"/>
          <ac:picMkLst>
            <pc:docMk/>
            <pc:sldMk cId="3820213482" sldId="266"/>
            <ac:picMk id="5" creationId="{D635DA9A-7F90-4064-9C55-4860BA1D82DF}"/>
          </ac:picMkLst>
        </pc:picChg>
        <pc:picChg chg="del">
          <ac:chgData name="Fabian Surya Pramudya" userId="f46cf8bb-4ec7-4653-94a9-ff26fa22481f" providerId="ADAL" clId="{594BB426-6EEC-46B9-8DAE-21F804B9199D}" dt="2022-04-05T03:09:05.799" v="148"/>
          <ac:picMkLst>
            <pc:docMk/>
            <pc:sldMk cId="3820213482" sldId="266"/>
            <ac:picMk id="7" creationId="{D4FF36FB-9DC6-429D-B6CC-7FB3F31B62C2}"/>
          </ac:picMkLst>
        </pc:picChg>
        <pc:picChg chg="del">
          <ac:chgData name="Fabian Surya Pramudya" userId="f46cf8bb-4ec7-4653-94a9-ff26fa22481f" providerId="ADAL" clId="{594BB426-6EEC-46B9-8DAE-21F804B9199D}" dt="2022-04-05T03:09:05.799" v="148"/>
          <ac:picMkLst>
            <pc:docMk/>
            <pc:sldMk cId="3820213482" sldId="266"/>
            <ac:picMk id="9" creationId="{C403619D-D7DB-4E4F-899E-C6479DFE563B}"/>
          </ac:picMkLst>
        </pc:picChg>
        <pc:picChg chg="del">
          <ac:chgData name="Fabian Surya Pramudya" userId="f46cf8bb-4ec7-4653-94a9-ff26fa22481f" providerId="ADAL" clId="{594BB426-6EEC-46B9-8DAE-21F804B9199D}" dt="2022-04-05T03:09:05.799" v="148"/>
          <ac:picMkLst>
            <pc:docMk/>
            <pc:sldMk cId="3820213482" sldId="266"/>
            <ac:picMk id="13" creationId="{3223E6CD-2544-4962-A8FD-1172D013C530}"/>
          </ac:picMkLst>
        </pc:picChg>
        <pc:picChg chg="del">
          <ac:chgData name="Fabian Surya Pramudya" userId="f46cf8bb-4ec7-4653-94a9-ff26fa22481f" providerId="ADAL" clId="{594BB426-6EEC-46B9-8DAE-21F804B9199D}" dt="2022-04-05T03:09:05.799" v="148"/>
          <ac:picMkLst>
            <pc:docMk/>
            <pc:sldMk cId="3820213482" sldId="266"/>
            <ac:picMk id="21" creationId="{FFBD69C9-F390-4D2E-97C4-18505447863D}"/>
          </ac:picMkLst>
        </pc:picChg>
        <pc:picChg chg="del">
          <ac:chgData name="Fabian Surya Pramudya" userId="f46cf8bb-4ec7-4653-94a9-ff26fa22481f" providerId="ADAL" clId="{594BB426-6EEC-46B9-8DAE-21F804B9199D}" dt="2022-04-05T03:09:05.799" v="148"/>
          <ac:picMkLst>
            <pc:docMk/>
            <pc:sldMk cId="3820213482" sldId="266"/>
            <ac:picMk id="3074" creationId="{A7DCDDAA-B7D7-4E97-AF06-AA2BE99D628A}"/>
          </ac:picMkLst>
        </pc:picChg>
      </pc:sldChg>
      <pc:sldChg chg="delSp del">
        <pc:chgData name="Fabian Surya Pramudya" userId="f46cf8bb-4ec7-4653-94a9-ff26fa22481f" providerId="ADAL" clId="{594BB426-6EEC-46B9-8DAE-21F804B9199D}" dt="2022-04-05T03:42:19.430" v="1712" actId="2696"/>
        <pc:sldMkLst>
          <pc:docMk/>
          <pc:sldMk cId="734265455" sldId="267"/>
        </pc:sldMkLst>
        <pc:picChg chg="del">
          <ac:chgData name="Fabian Surya Pramudya" userId="f46cf8bb-4ec7-4653-94a9-ff26fa22481f" providerId="ADAL" clId="{594BB426-6EEC-46B9-8DAE-21F804B9199D}" dt="2022-04-05T03:41:55.462" v="1707"/>
          <ac:picMkLst>
            <pc:docMk/>
            <pc:sldMk cId="734265455" sldId="267"/>
            <ac:picMk id="13" creationId="{3223E6CD-2544-4962-A8FD-1172D013C530}"/>
          </ac:picMkLst>
        </pc:picChg>
        <pc:picChg chg="del">
          <ac:chgData name="Fabian Surya Pramudya" userId="f46cf8bb-4ec7-4653-94a9-ff26fa22481f" providerId="ADAL" clId="{594BB426-6EEC-46B9-8DAE-21F804B9199D}" dt="2022-04-05T03:22:53.535" v="650"/>
          <ac:picMkLst>
            <pc:docMk/>
            <pc:sldMk cId="734265455" sldId="267"/>
            <ac:picMk id="15" creationId="{F9303B03-8EB7-4C0F-8CC3-EE5305DBDB26}"/>
          </ac:picMkLst>
        </pc:picChg>
        <pc:picChg chg="del">
          <ac:chgData name="Fabian Surya Pramudya" userId="f46cf8bb-4ec7-4653-94a9-ff26fa22481f" providerId="ADAL" clId="{594BB426-6EEC-46B9-8DAE-21F804B9199D}" dt="2022-04-05T03:22:53.535" v="650"/>
          <ac:picMkLst>
            <pc:docMk/>
            <pc:sldMk cId="734265455" sldId="267"/>
            <ac:picMk id="17" creationId="{557D8859-D0AE-439C-89D4-2AD75D85E64C}"/>
          </ac:picMkLst>
        </pc:picChg>
        <pc:picChg chg="del">
          <ac:chgData name="Fabian Surya Pramudya" userId="f46cf8bb-4ec7-4653-94a9-ff26fa22481f" providerId="ADAL" clId="{594BB426-6EEC-46B9-8DAE-21F804B9199D}" dt="2022-04-05T03:22:53.535" v="650"/>
          <ac:picMkLst>
            <pc:docMk/>
            <pc:sldMk cId="734265455" sldId="267"/>
            <ac:picMk id="19" creationId="{7DF16A06-7109-4769-BA98-DC7EB8CC88B5}"/>
          </ac:picMkLst>
        </pc:picChg>
        <pc:picChg chg="del">
          <ac:chgData name="Fabian Surya Pramudya" userId="f46cf8bb-4ec7-4653-94a9-ff26fa22481f" providerId="ADAL" clId="{594BB426-6EEC-46B9-8DAE-21F804B9199D}" dt="2022-04-05T03:22:53.535" v="650"/>
          <ac:picMkLst>
            <pc:docMk/>
            <pc:sldMk cId="734265455" sldId="267"/>
            <ac:picMk id="20" creationId="{36CD419D-8D5F-4038-A406-DB74CC76D68E}"/>
          </ac:picMkLst>
        </pc:picChg>
      </pc:sldChg>
      <pc:sldChg chg="delSp modSp add del">
        <pc:chgData name="Fabian Surya Pramudya" userId="f46cf8bb-4ec7-4653-94a9-ff26fa22481f" providerId="ADAL" clId="{594BB426-6EEC-46B9-8DAE-21F804B9199D}" dt="2022-04-05T03:38:44.857" v="1605" actId="2696"/>
        <pc:sldMkLst>
          <pc:docMk/>
          <pc:sldMk cId="1762358811" sldId="268"/>
        </pc:sldMkLst>
        <pc:spChg chg="mod">
          <ac:chgData name="Fabian Surya Pramudya" userId="f46cf8bb-4ec7-4653-94a9-ff26fa22481f" providerId="ADAL" clId="{594BB426-6EEC-46B9-8DAE-21F804B9199D}" dt="2022-04-05T03:26:31.492" v="734" actId="14100"/>
          <ac:spMkLst>
            <pc:docMk/>
            <pc:sldMk cId="1762358811" sldId="268"/>
            <ac:spMk id="9" creationId="{F5CA5167-DE26-44AC-B6A7-4A172ED370D3}"/>
          </ac:spMkLst>
        </pc:spChg>
        <pc:picChg chg="del mod">
          <ac:chgData name="Fabian Surya Pramudya" userId="f46cf8bb-4ec7-4653-94a9-ff26fa22481f" providerId="ADAL" clId="{594BB426-6EEC-46B9-8DAE-21F804B9199D}" dt="2022-04-05T03:26:43.680" v="737"/>
          <ac:picMkLst>
            <pc:docMk/>
            <pc:sldMk cId="1762358811" sldId="268"/>
            <ac:picMk id="3" creationId="{66FCB5C8-5032-4200-B8A5-043B44CD7DD5}"/>
          </ac:picMkLst>
        </pc:picChg>
      </pc:sldChg>
      <pc:sldChg chg="modSp add ord">
        <pc:chgData name="Fabian Surya Pramudya" userId="f46cf8bb-4ec7-4653-94a9-ff26fa22481f" providerId="ADAL" clId="{594BB426-6EEC-46B9-8DAE-21F804B9199D}" dt="2022-04-05T03:14:51.060" v="378" actId="20577"/>
        <pc:sldMkLst>
          <pc:docMk/>
          <pc:sldMk cId="548660003" sldId="273"/>
        </pc:sldMkLst>
        <pc:spChg chg="mod">
          <ac:chgData name="Fabian Surya Pramudya" userId="f46cf8bb-4ec7-4653-94a9-ff26fa22481f" providerId="ADAL" clId="{594BB426-6EEC-46B9-8DAE-21F804B9199D}" dt="2022-04-05T03:14:51.060" v="378" actId="20577"/>
          <ac:spMkLst>
            <pc:docMk/>
            <pc:sldMk cId="548660003" sldId="273"/>
            <ac:spMk id="3" creationId="{6B9C8BAC-C4B1-4647-A0CA-A1B1F061F4E3}"/>
          </ac:spMkLst>
        </pc:spChg>
      </pc:sldChg>
      <pc:sldChg chg="add del">
        <pc:chgData name="Fabian Surya Pramudya" userId="f46cf8bb-4ec7-4653-94a9-ff26fa22481f" providerId="ADAL" clId="{594BB426-6EEC-46B9-8DAE-21F804B9199D}" dt="2022-04-05T02:31:01.988" v="2" actId="2696"/>
        <pc:sldMkLst>
          <pc:docMk/>
          <pc:sldMk cId="3950595803" sldId="273"/>
        </pc:sldMkLst>
      </pc:sldChg>
      <pc:sldChg chg="add del">
        <pc:chgData name="Fabian Surya Pramudya" userId="f46cf8bb-4ec7-4653-94a9-ff26fa22481f" providerId="ADAL" clId="{594BB426-6EEC-46B9-8DAE-21F804B9199D}" dt="2022-04-05T02:31:02.053" v="3" actId="2696"/>
        <pc:sldMkLst>
          <pc:docMk/>
          <pc:sldMk cId="173361687" sldId="274"/>
        </pc:sldMkLst>
      </pc:sldChg>
      <pc:sldChg chg="addSp delSp modSp add ord">
        <pc:chgData name="Fabian Surya Pramudya" userId="f46cf8bb-4ec7-4653-94a9-ff26fa22481f" providerId="ADAL" clId="{594BB426-6EEC-46B9-8DAE-21F804B9199D}" dt="2022-04-05T02:31:49.961" v="27" actId="1076"/>
        <pc:sldMkLst>
          <pc:docMk/>
          <pc:sldMk cId="1443877744" sldId="274"/>
        </pc:sldMkLst>
        <pc:spChg chg="del mod">
          <ac:chgData name="Fabian Surya Pramudya" userId="f46cf8bb-4ec7-4653-94a9-ff26fa22481f" providerId="ADAL" clId="{594BB426-6EEC-46B9-8DAE-21F804B9199D}" dt="2022-04-05T02:31:29.288" v="19" actId="478"/>
          <ac:spMkLst>
            <pc:docMk/>
            <pc:sldMk cId="1443877744" sldId="274"/>
            <ac:spMk id="3" creationId="{62C40336-5227-4E55-815E-BF7DF93526BC}"/>
          </ac:spMkLst>
        </pc:spChg>
        <pc:spChg chg="mod">
          <ac:chgData name="Fabian Surya Pramudya" userId="f46cf8bb-4ec7-4653-94a9-ff26fa22481f" providerId="ADAL" clId="{594BB426-6EEC-46B9-8DAE-21F804B9199D}" dt="2022-04-05T02:31:22.632" v="16" actId="5793"/>
          <ac:spMkLst>
            <pc:docMk/>
            <pc:sldMk cId="1443877744" sldId="274"/>
            <ac:spMk id="6" creationId="{91440419-F8D9-4F32-85A9-78340E77E662}"/>
          </ac:spMkLst>
        </pc:spChg>
        <pc:picChg chg="del">
          <ac:chgData name="Fabian Surya Pramudya" userId="f46cf8bb-4ec7-4653-94a9-ff26fa22481f" providerId="ADAL" clId="{594BB426-6EEC-46B9-8DAE-21F804B9199D}" dt="2022-04-05T02:31:27.779" v="17" actId="478"/>
          <ac:picMkLst>
            <pc:docMk/>
            <pc:sldMk cId="1443877744" sldId="274"/>
            <ac:picMk id="2" creationId="{79F223C9-6F41-4548-ADA2-CCEC0164BCE4}"/>
          </ac:picMkLst>
        </pc:picChg>
        <pc:picChg chg="add mod">
          <ac:chgData name="Fabian Surya Pramudya" userId="f46cf8bb-4ec7-4653-94a9-ff26fa22481f" providerId="ADAL" clId="{594BB426-6EEC-46B9-8DAE-21F804B9199D}" dt="2022-04-05T02:31:39.714" v="23" actId="1076"/>
          <ac:picMkLst>
            <pc:docMk/>
            <pc:sldMk cId="1443877744" sldId="274"/>
            <ac:picMk id="8" creationId="{D4F4F045-B1E9-4554-84A1-DA92E853418F}"/>
          </ac:picMkLst>
        </pc:picChg>
        <pc:picChg chg="add mod">
          <ac:chgData name="Fabian Surya Pramudya" userId="f46cf8bb-4ec7-4653-94a9-ff26fa22481f" providerId="ADAL" clId="{594BB426-6EEC-46B9-8DAE-21F804B9199D}" dt="2022-04-05T02:31:49.961" v="27" actId="1076"/>
          <ac:picMkLst>
            <pc:docMk/>
            <pc:sldMk cId="1443877744" sldId="274"/>
            <ac:picMk id="9" creationId="{0C0EA059-F303-431F-9DBA-7B68CE148D52}"/>
          </ac:picMkLst>
        </pc:picChg>
      </pc:sldChg>
      <pc:sldChg chg="addSp delSp modSp add ord">
        <pc:chgData name="Fabian Surya Pramudya" userId="f46cf8bb-4ec7-4653-94a9-ff26fa22481f" providerId="ADAL" clId="{594BB426-6EEC-46B9-8DAE-21F804B9199D}" dt="2022-04-05T03:40:25.268" v="1650" actId="20577"/>
        <pc:sldMkLst>
          <pc:docMk/>
          <pc:sldMk cId="1645838405" sldId="275"/>
        </pc:sldMkLst>
        <pc:spChg chg="del mod">
          <ac:chgData name="Fabian Surya Pramudya" userId="f46cf8bb-4ec7-4653-94a9-ff26fa22481f" providerId="ADAL" clId="{594BB426-6EEC-46B9-8DAE-21F804B9199D}" dt="2022-04-05T03:09:39.092" v="156" actId="478"/>
          <ac:spMkLst>
            <pc:docMk/>
            <pc:sldMk cId="1645838405" sldId="275"/>
            <ac:spMk id="2" creationId="{12408913-B900-4FC6-A8B3-671DD5704540}"/>
          </ac:spMkLst>
        </pc:spChg>
        <pc:spChg chg="del">
          <ac:chgData name="Fabian Surya Pramudya" userId="f46cf8bb-4ec7-4653-94a9-ff26fa22481f" providerId="ADAL" clId="{594BB426-6EEC-46B9-8DAE-21F804B9199D}" dt="2022-04-05T03:08:56.051" v="144" actId="478"/>
          <ac:spMkLst>
            <pc:docMk/>
            <pc:sldMk cId="1645838405" sldId="275"/>
            <ac:spMk id="3" creationId="{5FEDBA0F-C6E1-4C44-9BA0-AD87348534C4}"/>
          </ac:spMkLst>
        </pc:spChg>
        <pc:spChg chg="add del mod">
          <ac:chgData name="Fabian Surya Pramudya" userId="f46cf8bb-4ec7-4653-94a9-ff26fa22481f" providerId="ADAL" clId="{594BB426-6EEC-46B9-8DAE-21F804B9199D}" dt="2022-04-05T03:10:03.168" v="169" actId="478"/>
          <ac:spMkLst>
            <pc:docMk/>
            <pc:sldMk cId="1645838405" sldId="275"/>
            <ac:spMk id="12" creationId="{B259ED03-A20B-4C5B-99AC-3704F0B16E57}"/>
          </ac:spMkLst>
        </pc:spChg>
        <pc:spChg chg="add mod">
          <ac:chgData name="Fabian Surya Pramudya" userId="f46cf8bb-4ec7-4653-94a9-ff26fa22481f" providerId="ADAL" clId="{594BB426-6EEC-46B9-8DAE-21F804B9199D}" dt="2022-04-05T03:40:25.268" v="1650" actId="20577"/>
          <ac:spMkLst>
            <pc:docMk/>
            <pc:sldMk cId="1645838405" sldId="275"/>
            <ac:spMk id="13" creationId="{3BB5841B-8515-4423-B56A-5FCCBE9A22DB}"/>
          </ac:spMkLst>
        </pc:spChg>
        <pc:spChg chg="add del">
          <ac:chgData name="Fabian Surya Pramudya" userId="f46cf8bb-4ec7-4653-94a9-ff26fa22481f" providerId="ADAL" clId="{594BB426-6EEC-46B9-8DAE-21F804B9199D}" dt="2022-04-05T03:11:44.690" v="188" actId="478"/>
          <ac:spMkLst>
            <pc:docMk/>
            <pc:sldMk cId="1645838405" sldId="275"/>
            <ac:spMk id="14" creationId="{2E5FAC3F-2FD3-48C1-89FC-EF8DC2E636FB}"/>
          </ac:spMkLst>
        </pc:spChg>
        <pc:spChg chg="add mod">
          <ac:chgData name="Fabian Surya Pramudya" userId="f46cf8bb-4ec7-4653-94a9-ff26fa22481f" providerId="ADAL" clId="{594BB426-6EEC-46B9-8DAE-21F804B9199D}" dt="2022-04-05T03:17:32.893" v="393" actId="5793"/>
          <ac:spMkLst>
            <pc:docMk/>
            <pc:sldMk cId="1645838405" sldId="275"/>
            <ac:spMk id="15" creationId="{DB08F783-0F63-402F-A690-292443269FDB}"/>
          </ac:spMkLst>
        </pc:spChg>
        <pc:spChg chg="add mod">
          <ac:chgData name="Fabian Surya Pramudya" userId="f46cf8bb-4ec7-4653-94a9-ff26fa22481f" providerId="ADAL" clId="{594BB426-6EEC-46B9-8DAE-21F804B9199D}" dt="2022-04-05T03:17:36.495" v="396" actId="1035"/>
          <ac:spMkLst>
            <pc:docMk/>
            <pc:sldMk cId="1645838405" sldId="275"/>
            <ac:spMk id="16" creationId="{3337523F-612C-4312-8D65-C1688BD756C0}"/>
          </ac:spMkLst>
        </pc:spChg>
        <pc:picChg chg="add mod">
          <ac:chgData name="Fabian Surya Pramudya" userId="f46cf8bb-4ec7-4653-94a9-ff26fa22481f" providerId="ADAL" clId="{594BB426-6EEC-46B9-8DAE-21F804B9199D}" dt="2022-04-05T03:40:09.748" v="1645" actId="1076"/>
          <ac:picMkLst>
            <pc:docMk/>
            <pc:sldMk cId="1645838405" sldId="275"/>
            <ac:picMk id="4" creationId="{5C7B4A6A-453E-42D9-96B8-2D0660EF34E6}"/>
          </ac:picMkLst>
        </pc:picChg>
        <pc:picChg chg="add del mod">
          <ac:chgData name="Fabian Surya Pramudya" userId="f46cf8bb-4ec7-4653-94a9-ff26fa22481f" providerId="ADAL" clId="{594BB426-6EEC-46B9-8DAE-21F804B9199D}" dt="2022-04-05T03:10:05.807" v="171" actId="478"/>
          <ac:picMkLst>
            <pc:docMk/>
            <pc:sldMk cId="1645838405" sldId="275"/>
            <ac:picMk id="5" creationId="{9ECEE702-667A-4D5A-80E6-70C73446726A}"/>
          </ac:picMkLst>
        </pc:picChg>
        <pc:picChg chg="add del mod">
          <ac:chgData name="Fabian Surya Pramudya" userId="f46cf8bb-4ec7-4653-94a9-ff26fa22481f" providerId="ADAL" clId="{594BB426-6EEC-46B9-8DAE-21F804B9199D}" dt="2022-04-05T03:10:06.584" v="173" actId="478"/>
          <ac:picMkLst>
            <pc:docMk/>
            <pc:sldMk cId="1645838405" sldId="275"/>
            <ac:picMk id="6" creationId="{651D5840-BE3F-400B-BDA5-3E367BF2F86B}"/>
          </ac:picMkLst>
        </pc:picChg>
        <pc:picChg chg="add del mod">
          <ac:chgData name="Fabian Surya Pramudya" userId="f46cf8bb-4ec7-4653-94a9-ff26fa22481f" providerId="ADAL" clId="{594BB426-6EEC-46B9-8DAE-21F804B9199D}" dt="2022-04-05T03:10:06.206" v="172" actId="478"/>
          <ac:picMkLst>
            <pc:docMk/>
            <pc:sldMk cId="1645838405" sldId="275"/>
            <ac:picMk id="7" creationId="{EDC37249-7E0A-4122-824F-7AAB39042227}"/>
          </ac:picMkLst>
        </pc:picChg>
        <pc:picChg chg="add del mod">
          <ac:chgData name="Fabian Surya Pramudya" userId="f46cf8bb-4ec7-4653-94a9-ff26fa22481f" providerId="ADAL" clId="{594BB426-6EEC-46B9-8DAE-21F804B9199D}" dt="2022-04-05T03:10:04.547" v="170" actId="478"/>
          <ac:picMkLst>
            <pc:docMk/>
            <pc:sldMk cId="1645838405" sldId="275"/>
            <ac:picMk id="8" creationId="{D8FB34C2-56CB-4B1A-82DC-0031185F7086}"/>
          </ac:picMkLst>
        </pc:picChg>
        <pc:picChg chg="add del mod">
          <ac:chgData name="Fabian Surya Pramudya" userId="f46cf8bb-4ec7-4653-94a9-ff26fa22481f" providerId="ADAL" clId="{594BB426-6EEC-46B9-8DAE-21F804B9199D}" dt="2022-04-05T03:10:13.756" v="174" actId="478"/>
          <ac:picMkLst>
            <pc:docMk/>
            <pc:sldMk cId="1645838405" sldId="275"/>
            <ac:picMk id="9" creationId="{F6FB2E3C-FC60-4672-B069-20AB22BB34A1}"/>
          </ac:picMkLst>
        </pc:picChg>
        <pc:picChg chg="add mod">
          <ac:chgData name="Fabian Surya Pramudya" userId="f46cf8bb-4ec7-4653-94a9-ff26fa22481f" providerId="ADAL" clId="{594BB426-6EEC-46B9-8DAE-21F804B9199D}" dt="2022-04-05T03:11:20.550" v="186" actId="1076"/>
          <ac:picMkLst>
            <pc:docMk/>
            <pc:sldMk cId="1645838405" sldId="275"/>
            <ac:picMk id="10" creationId="{05E237B1-BF92-4448-85D0-5974D6A2F0E6}"/>
          </ac:picMkLst>
        </pc:picChg>
        <pc:picChg chg="add del">
          <ac:chgData name="Fabian Surya Pramudya" userId="f46cf8bb-4ec7-4653-94a9-ff26fa22481f" providerId="ADAL" clId="{594BB426-6EEC-46B9-8DAE-21F804B9199D}" dt="2022-04-05T03:10:18.422" v="175" actId="478"/>
          <ac:picMkLst>
            <pc:docMk/>
            <pc:sldMk cId="1645838405" sldId="275"/>
            <ac:picMk id="11" creationId="{303D925A-A27E-4489-B8DE-F670C3A59BE8}"/>
          </ac:picMkLst>
        </pc:picChg>
      </pc:sldChg>
      <pc:sldChg chg="addSp delSp modSp add">
        <pc:chgData name="Fabian Surya Pramudya" userId="f46cf8bb-4ec7-4653-94a9-ff26fa22481f" providerId="ADAL" clId="{594BB426-6EEC-46B9-8DAE-21F804B9199D}" dt="2022-04-05T03:31:13.154" v="973"/>
        <pc:sldMkLst>
          <pc:docMk/>
          <pc:sldMk cId="1404680171" sldId="276"/>
        </pc:sldMkLst>
        <pc:spChg chg="del">
          <ac:chgData name="Fabian Surya Pramudya" userId="f46cf8bb-4ec7-4653-94a9-ff26fa22481f" providerId="ADAL" clId="{594BB426-6EEC-46B9-8DAE-21F804B9199D}" dt="2022-04-05T03:23:40.063" v="663" actId="478"/>
          <ac:spMkLst>
            <pc:docMk/>
            <pc:sldMk cId="1404680171" sldId="276"/>
            <ac:spMk id="2" creationId="{12408913-B900-4FC6-A8B3-671DD5704540}"/>
          </ac:spMkLst>
        </pc:spChg>
        <pc:spChg chg="add del mod">
          <ac:chgData name="Fabian Surya Pramudya" userId="f46cf8bb-4ec7-4653-94a9-ff26fa22481f" providerId="ADAL" clId="{594BB426-6EEC-46B9-8DAE-21F804B9199D}" dt="2022-04-05T03:23:42.140" v="664" actId="478"/>
          <ac:spMkLst>
            <pc:docMk/>
            <pc:sldMk cId="1404680171" sldId="276"/>
            <ac:spMk id="7" creationId="{A5EB0809-174F-483F-95FC-DDC139D81354}"/>
          </ac:spMkLst>
        </pc:spChg>
        <pc:spChg chg="add mod">
          <ac:chgData name="Fabian Surya Pramudya" userId="f46cf8bb-4ec7-4653-94a9-ff26fa22481f" providerId="ADAL" clId="{594BB426-6EEC-46B9-8DAE-21F804B9199D}" dt="2022-04-05T03:28:43.845" v="968" actId="20577"/>
          <ac:spMkLst>
            <pc:docMk/>
            <pc:sldMk cId="1404680171" sldId="276"/>
            <ac:spMk id="8" creationId="{DAEB5463-57C7-40DA-98FB-60E97BCEC9EC}"/>
          </ac:spMkLst>
        </pc:spChg>
        <pc:spChg chg="add">
          <ac:chgData name="Fabian Surya Pramudya" userId="f46cf8bb-4ec7-4653-94a9-ff26fa22481f" providerId="ADAL" clId="{594BB426-6EEC-46B9-8DAE-21F804B9199D}" dt="2022-04-05T03:23:46.031" v="665"/>
          <ac:spMkLst>
            <pc:docMk/>
            <pc:sldMk cId="1404680171" sldId="276"/>
            <ac:spMk id="9" creationId="{E8C2060D-5448-43BD-AE18-70AE35D1EC6C}"/>
          </ac:spMkLst>
        </pc:spChg>
        <pc:picChg chg="add del mod">
          <ac:chgData name="Fabian Surya Pramudya" userId="f46cf8bb-4ec7-4653-94a9-ff26fa22481f" providerId="ADAL" clId="{594BB426-6EEC-46B9-8DAE-21F804B9199D}" dt="2022-04-05T03:26:46.566" v="738" actId="478"/>
          <ac:picMkLst>
            <pc:docMk/>
            <pc:sldMk cId="1404680171" sldId="276"/>
            <ac:picMk id="3" creationId="{FE6D872C-890A-4D9C-8065-D6305B65C2E3}"/>
          </ac:picMkLst>
        </pc:picChg>
        <pc:picChg chg="add del mod">
          <ac:chgData name="Fabian Surya Pramudya" userId="f46cf8bb-4ec7-4653-94a9-ff26fa22481f" providerId="ADAL" clId="{594BB426-6EEC-46B9-8DAE-21F804B9199D}" dt="2022-04-05T03:26:46.949" v="739" actId="478"/>
          <ac:picMkLst>
            <pc:docMk/>
            <pc:sldMk cId="1404680171" sldId="276"/>
            <ac:picMk id="4" creationId="{6157FED9-8DEA-4B25-8BA4-C01F4240C2EC}"/>
          </ac:picMkLst>
        </pc:picChg>
        <pc:picChg chg="add del mod">
          <ac:chgData name="Fabian Surya Pramudya" userId="f46cf8bb-4ec7-4653-94a9-ff26fa22481f" providerId="ADAL" clId="{594BB426-6EEC-46B9-8DAE-21F804B9199D}" dt="2022-04-05T03:26:47.338" v="740" actId="478"/>
          <ac:picMkLst>
            <pc:docMk/>
            <pc:sldMk cId="1404680171" sldId="276"/>
            <ac:picMk id="5" creationId="{B9207426-E998-4EC0-A391-125E3CC36478}"/>
          </ac:picMkLst>
        </pc:picChg>
        <pc:picChg chg="add del mod">
          <ac:chgData name="Fabian Surya Pramudya" userId="f46cf8bb-4ec7-4653-94a9-ff26fa22481f" providerId="ADAL" clId="{594BB426-6EEC-46B9-8DAE-21F804B9199D}" dt="2022-04-05T03:26:47.883" v="741" actId="478"/>
          <ac:picMkLst>
            <pc:docMk/>
            <pc:sldMk cId="1404680171" sldId="276"/>
            <ac:picMk id="6" creationId="{BB90D4A2-1906-47D4-AF9F-7624399E050E}"/>
          </ac:picMkLst>
        </pc:picChg>
        <pc:picChg chg="add mod">
          <ac:chgData name="Fabian Surya Pramudya" userId="f46cf8bb-4ec7-4653-94a9-ff26fa22481f" providerId="ADAL" clId="{594BB426-6EEC-46B9-8DAE-21F804B9199D}" dt="2022-04-05T03:27:19.624" v="803" actId="1076"/>
          <ac:picMkLst>
            <pc:docMk/>
            <pc:sldMk cId="1404680171" sldId="276"/>
            <ac:picMk id="10" creationId="{19E68CDC-503B-4BFA-A112-542D996639F6}"/>
          </ac:picMkLst>
        </pc:picChg>
        <pc:picChg chg="add del mod">
          <ac:chgData name="Fabian Surya Pramudya" userId="f46cf8bb-4ec7-4653-94a9-ff26fa22481f" providerId="ADAL" clId="{594BB426-6EEC-46B9-8DAE-21F804B9199D}" dt="2022-04-05T03:31:13.154" v="973"/>
          <ac:picMkLst>
            <pc:docMk/>
            <pc:sldMk cId="1404680171" sldId="276"/>
            <ac:picMk id="11" creationId="{0752264D-5CEC-4000-84BB-D83D8A2A734A}"/>
          </ac:picMkLst>
        </pc:picChg>
      </pc:sldChg>
      <pc:sldChg chg="add del">
        <pc:chgData name="Fabian Surya Pramudya" userId="f46cf8bb-4ec7-4653-94a9-ff26fa22481f" providerId="ADAL" clId="{594BB426-6EEC-46B9-8DAE-21F804B9199D}" dt="2022-04-05T03:43:24.442" v="1740" actId="2696"/>
        <pc:sldMkLst>
          <pc:docMk/>
          <pc:sldMk cId="1944335702" sldId="277"/>
        </pc:sldMkLst>
      </pc:sldChg>
      <pc:sldChg chg="addSp delSp modSp add">
        <pc:chgData name="Fabian Surya Pramudya" userId="f46cf8bb-4ec7-4653-94a9-ff26fa22481f" providerId="ADAL" clId="{594BB426-6EEC-46B9-8DAE-21F804B9199D}" dt="2022-04-05T03:22:01.759" v="648" actId="1076"/>
        <pc:sldMkLst>
          <pc:docMk/>
          <pc:sldMk cId="1449481316" sldId="278"/>
        </pc:sldMkLst>
        <pc:spChg chg="add mod">
          <ac:chgData name="Fabian Surya Pramudya" userId="f46cf8bb-4ec7-4653-94a9-ff26fa22481f" providerId="ADAL" clId="{594BB426-6EEC-46B9-8DAE-21F804B9199D}" dt="2022-04-05T03:21:02.728" v="647" actId="14100"/>
          <ac:spMkLst>
            <pc:docMk/>
            <pc:sldMk cId="1449481316" sldId="278"/>
            <ac:spMk id="2" creationId="{C68EE59A-24F6-4253-BD1E-A5B89A09FAB8}"/>
          </ac:spMkLst>
        </pc:spChg>
        <pc:picChg chg="mod">
          <ac:chgData name="Fabian Surya Pramudya" userId="f46cf8bb-4ec7-4653-94a9-ff26fa22481f" providerId="ADAL" clId="{594BB426-6EEC-46B9-8DAE-21F804B9199D}" dt="2022-04-05T03:22:01.759" v="648" actId="1076"/>
          <ac:picMkLst>
            <pc:docMk/>
            <pc:sldMk cId="1449481316" sldId="278"/>
            <ac:picMk id="4" creationId="{5C7B4A6A-453E-42D9-96B8-2D0660EF34E6}"/>
          </ac:picMkLst>
        </pc:picChg>
        <pc:picChg chg="mod">
          <ac:chgData name="Fabian Surya Pramudya" userId="f46cf8bb-4ec7-4653-94a9-ff26fa22481f" providerId="ADAL" clId="{594BB426-6EEC-46B9-8DAE-21F804B9199D}" dt="2022-04-05T03:20:57.515" v="645" actId="1076"/>
          <ac:picMkLst>
            <pc:docMk/>
            <pc:sldMk cId="1449481316" sldId="278"/>
            <ac:picMk id="5" creationId="{9ECEE702-667A-4D5A-80E6-70C73446726A}"/>
          </ac:picMkLst>
        </pc:picChg>
        <pc:picChg chg="mod">
          <ac:chgData name="Fabian Surya Pramudya" userId="f46cf8bb-4ec7-4653-94a9-ff26fa22481f" providerId="ADAL" clId="{594BB426-6EEC-46B9-8DAE-21F804B9199D}" dt="2022-04-05T03:20:55.066" v="643" actId="1076"/>
          <ac:picMkLst>
            <pc:docMk/>
            <pc:sldMk cId="1449481316" sldId="278"/>
            <ac:picMk id="6" creationId="{651D5840-BE3F-400B-BDA5-3E367BF2F86B}"/>
          </ac:picMkLst>
        </pc:picChg>
        <pc:picChg chg="mod">
          <ac:chgData name="Fabian Surya Pramudya" userId="f46cf8bb-4ec7-4653-94a9-ff26fa22481f" providerId="ADAL" clId="{594BB426-6EEC-46B9-8DAE-21F804B9199D}" dt="2022-04-05T03:20:53.815" v="642" actId="1076"/>
          <ac:picMkLst>
            <pc:docMk/>
            <pc:sldMk cId="1449481316" sldId="278"/>
            <ac:picMk id="7" creationId="{EDC37249-7E0A-4122-824F-7AAB39042227}"/>
          </ac:picMkLst>
        </pc:picChg>
        <pc:picChg chg="mod">
          <ac:chgData name="Fabian Surya Pramudya" userId="f46cf8bb-4ec7-4653-94a9-ff26fa22481f" providerId="ADAL" clId="{594BB426-6EEC-46B9-8DAE-21F804B9199D}" dt="2022-04-05T03:20:56.169" v="644" actId="1076"/>
          <ac:picMkLst>
            <pc:docMk/>
            <pc:sldMk cId="1449481316" sldId="278"/>
            <ac:picMk id="8" creationId="{D8FB34C2-56CB-4B1A-82DC-0031185F7086}"/>
          </ac:picMkLst>
        </pc:picChg>
        <pc:picChg chg="mod">
          <ac:chgData name="Fabian Surya Pramudya" userId="f46cf8bb-4ec7-4653-94a9-ff26fa22481f" providerId="ADAL" clId="{594BB426-6EEC-46B9-8DAE-21F804B9199D}" dt="2022-04-05T03:20:59.330" v="646" actId="1076"/>
          <ac:picMkLst>
            <pc:docMk/>
            <pc:sldMk cId="1449481316" sldId="278"/>
            <ac:picMk id="9" creationId="{F6FB2E3C-FC60-4672-B069-20AB22BB34A1}"/>
          </ac:picMkLst>
        </pc:picChg>
        <pc:picChg chg="del">
          <ac:chgData name="Fabian Surya Pramudya" userId="f46cf8bb-4ec7-4653-94a9-ff26fa22481f" providerId="ADAL" clId="{594BB426-6EEC-46B9-8DAE-21F804B9199D}" dt="2022-04-05T03:18:15.866" v="398" actId="478"/>
          <ac:picMkLst>
            <pc:docMk/>
            <pc:sldMk cId="1449481316" sldId="278"/>
            <ac:picMk id="10" creationId="{05E237B1-BF92-4448-85D0-5974D6A2F0E6}"/>
          </ac:picMkLst>
        </pc:picChg>
        <pc:picChg chg="mod">
          <ac:chgData name="Fabian Surya Pramudya" userId="f46cf8bb-4ec7-4653-94a9-ff26fa22481f" providerId="ADAL" clId="{594BB426-6EEC-46B9-8DAE-21F804B9199D}" dt="2022-04-05T03:18:49.313" v="411" actId="14100"/>
          <ac:picMkLst>
            <pc:docMk/>
            <pc:sldMk cId="1449481316" sldId="278"/>
            <ac:picMk id="11" creationId="{303D925A-A27E-4489-B8DE-F670C3A59BE8}"/>
          </ac:picMkLst>
        </pc:picChg>
      </pc:sldChg>
      <pc:sldChg chg="add del">
        <pc:chgData name="Fabian Surya Pramudya" userId="f46cf8bb-4ec7-4653-94a9-ff26fa22481f" providerId="ADAL" clId="{594BB426-6EEC-46B9-8DAE-21F804B9199D}" dt="2022-04-05T03:22:43.246" v="649" actId="2696"/>
        <pc:sldMkLst>
          <pc:docMk/>
          <pc:sldMk cId="1715045361" sldId="279"/>
        </pc:sldMkLst>
      </pc:sldChg>
      <pc:sldChg chg="add del ord">
        <pc:chgData name="Fabian Surya Pramudya" userId="f46cf8bb-4ec7-4653-94a9-ff26fa22481f" providerId="ADAL" clId="{594BB426-6EEC-46B9-8DAE-21F804B9199D}" dt="2022-04-05T03:15:17.905" v="383" actId="2696"/>
        <pc:sldMkLst>
          <pc:docMk/>
          <pc:sldMk cId="844583455" sldId="280"/>
        </pc:sldMkLst>
      </pc:sldChg>
      <pc:sldChg chg="addSp modSp add">
        <pc:chgData name="Fabian Surya Pramudya" userId="f46cf8bb-4ec7-4653-94a9-ff26fa22481f" providerId="ADAL" clId="{594BB426-6EEC-46B9-8DAE-21F804B9199D}" dt="2022-04-05T03:41:12.252" v="1691" actId="20577"/>
        <pc:sldMkLst>
          <pc:docMk/>
          <pc:sldMk cId="2970034748" sldId="280"/>
        </pc:sldMkLst>
        <pc:spChg chg="add mod">
          <ac:chgData name="Fabian Surya Pramudya" userId="f46cf8bb-4ec7-4653-94a9-ff26fa22481f" providerId="ADAL" clId="{594BB426-6EEC-46B9-8DAE-21F804B9199D}" dt="2022-04-05T03:41:12.252" v="1691" actId="20577"/>
          <ac:spMkLst>
            <pc:docMk/>
            <pc:sldMk cId="2970034748" sldId="280"/>
            <ac:spMk id="2" creationId="{6700DCC0-F002-4A46-8403-E25A55D5EE6D}"/>
          </ac:spMkLst>
        </pc:spChg>
      </pc:sldChg>
      <pc:sldChg chg="addSp modSp add">
        <pc:chgData name="Fabian Surya Pramudya" userId="f46cf8bb-4ec7-4653-94a9-ff26fa22481f" providerId="ADAL" clId="{594BB426-6EEC-46B9-8DAE-21F804B9199D}" dt="2022-04-05T03:38:35.503" v="1604" actId="20577"/>
        <pc:sldMkLst>
          <pc:docMk/>
          <pc:sldMk cId="1831982733" sldId="281"/>
        </pc:sldMkLst>
        <pc:spChg chg="add mod">
          <ac:chgData name="Fabian Surya Pramudya" userId="f46cf8bb-4ec7-4653-94a9-ff26fa22481f" providerId="ADAL" clId="{594BB426-6EEC-46B9-8DAE-21F804B9199D}" dt="2022-04-05T03:37:40.945" v="1560" actId="1076"/>
          <ac:spMkLst>
            <pc:docMk/>
            <pc:sldMk cId="1831982733" sldId="281"/>
            <ac:spMk id="2" creationId="{DD32D9E2-CD62-4CF6-820C-8F5B8E08438E}"/>
          </ac:spMkLst>
        </pc:spChg>
        <pc:spChg chg="mod">
          <ac:chgData name="Fabian Surya Pramudya" userId="f46cf8bb-4ec7-4653-94a9-ff26fa22481f" providerId="ADAL" clId="{594BB426-6EEC-46B9-8DAE-21F804B9199D}" dt="2022-04-05T03:38:35.503" v="1604" actId="20577"/>
          <ac:spMkLst>
            <pc:docMk/>
            <pc:sldMk cId="1831982733" sldId="281"/>
            <ac:spMk id="8" creationId="{DAEB5463-57C7-40DA-98FB-60E97BCEC9EC}"/>
          </ac:spMkLst>
        </pc:spChg>
        <pc:picChg chg="add mod">
          <ac:chgData name="Fabian Surya Pramudya" userId="f46cf8bb-4ec7-4653-94a9-ff26fa22481f" providerId="ADAL" clId="{594BB426-6EEC-46B9-8DAE-21F804B9199D}" dt="2022-04-05T03:38:11.348" v="1565" actId="1076"/>
          <ac:picMkLst>
            <pc:docMk/>
            <pc:sldMk cId="1831982733" sldId="281"/>
            <ac:picMk id="7" creationId="{A0620F69-B72A-43F5-8BFF-8E60150D3298}"/>
          </ac:picMkLst>
        </pc:picChg>
        <pc:picChg chg="add mod">
          <ac:chgData name="Fabian Surya Pramudya" userId="f46cf8bb-4ec7-4653-94a9-ff26fa22481f" providerId="ADAL" clId="{594BB426-6EEC-46B9-8DAE-21F804B9199D}" dt="2022-04-05T03:35:54.767" v="1498" actId="1076"/>
          <ac:picMkLst>
            <pc:docMk/>
            <pc:sldMk cId="1831982733" sldId="281"/>
            <ac:picMk id="10" creationId="{69CEAA2E-90A1-4438-ACF0-3BDF99A1D329}"/>
          </ac:picMkLst>
        </pc:picChg>
      </pc:sldChg>
      <pc:sldChg chg="delSp modSp add">
        <pc:chgData name="Fabian Surya Pramudya" userId="f46cf8bb-4ec7-4653-94a9-ff26fa22481f" providerId="ADAL" clId="{594BB426-6EEC-46B9-8DAE-21F804B9199D}" dt="2022-04-05T03:39:05.297" v="1625" actId="478"/>
        <pc:sldMkLst>
          <pc:docMk/>
          <pc:sldMk cId="448773865" sldId="282"/>
        </pc:sldMkLst>
        <pc:spChg chg="mod">
          <ac:chgData name="Fabian Surya Pramudya" userId="f46cf8bb-4ec7-4653-94a9-ff26fa22481f" providerId="ADAL" clId="{594BB426-6EEC-46B9-8DAE-21F804B9199D}" dt="2022-04-05T03:39:00.577" v="1618" actId="20577"/>
          <ac:spMkLst>
            <pc:docMk/>
            <pc:sldMk cId="448773865" sldId="282"/>
            <ac:spMk id="12" creationId="{B259ED03-A20B-4C5B-99AC-3704F0B16E57}"/>
          </ac:spMkLst>
        </pc:spChg>
        <pc:picChg chg="del">
          <ac:chgData name="Fabian Surya Pramudya" userId="f46cf8bb-4ec7-4653-94a9-ff26fa22481f" providerId="ADAL" clId="{594BB426-6EEC-46B9-8DAE-21F804B9199D}" dt="2022-04-05T03:39:02.017" v="1619" actId="478"/>
          <ac:picMkLst>
            <pc:docMk/>
            <pc:sldMk cId="448773865" sldId="282"/>
            <ac:picMk id="4" creationId="{5C7B4A6A-453E-42D9-96B8-2D0660EF34E6}"/>
          </ac:picMkLst>
        </pc:picChg>
        <pc:picChg chg="del">
          <ac:chgData name="Fabian Surya Pramudya" userId="f46cf8bb-4ec7-4653-94a9-ff26fa22481f" providerId="ADAL" clId="{594BB426-6EEC-46B9-8DAE-21F804B9199D}" dt="2022-04-05T03:39:04.184" v="1623" actId="478"/>
          <ac:picMkLst>
            <pc:docMk/>
            <pc:sldMk cId="448773865" sldId="282"/>
            <ac:picMk id="5" creationId="{9ECEE702-667A-4D5A-80E6-70C73446726A}"/>
          </ac:picMkLst>
        </pc:picChg>
        <pc:picChg chg="del">
          <ac:chgData name="Fabian Surya Pramudya" userId="f46cf8bb-4ec7-4653-94a9-ff26fa22481f" providerId="ADAL" clId="{594BB426-6EEC-46B9-8DAE-21F804B9199D}" dt="2022-04-05T03:39:04.598" v="1624" actId="478"/>
          <ac:picMkLst>
            <pc:docMk/>
            <pc:sldMk cId="448773865" sldId="282"/>
            <ac:picMk id="6" creationId="{651D5840-BE3F-400B-BDA5-3E367BF2F86B}"/>
          </ac:picMkLst>
        </pc:picChg>
        <pc:picChg chg="del">
          <ac:chgData name="Fabian Surya Pramudya" userId="f46cf8bb-4ec7-4653-94a9-ff26fa22481f" providerId="ADAL" clId="{594BB426-6EEC-46B9-8DAE-21F804B9199D}" dt="2022-04-05T03:39:03.217" v="1621" actId="478"/>
          <ac:picMkLst>
            <pc:docMk/>
            <pc:sldMk cId="448773865" sldId="282"/>
            <ac:picMk id="7" creationId="{EDC37249-7E0A-4122-824F-7AAB39042227}"/>
          </ac:picMkLst>
        </pc:picChg>
        <pc:picChg chg="del">
          <ac:chgData name="Fabian Surya Pramudya" userId="f46cf8bb-4ec7-4653-94a9-ff26fa22481f" providerId="ADAL" clId="{594BB426-6EEC-46B9-8DAE-21F804B9199D}" dt="2022-04-05T03:39:03.779" v="1622" actId="478"/>
          <ac:picMkLst>
            <pc:docMk/>
            <pc:sldMk cId="448773865" sldId="282"/>
            <ac:picMk id="8" creationId="{D8FB34C2-56CB-4B1A-82DC-0031185F7086}"/>
          </ac:picMkLst>
        </pc:picChg>
        <pc:picChg chg="del">
          <ac:chgData name="Fabian Surya Pramudya" userId="f46cf8bb-4ec7-4653-94a9-ff26fa22481f" providerId="ADAL" clId="{594BB426-6EEC-46B9-8DAE-21F804B9199D}" dt="2022-04-05T03:39:02.540" v="1620" actId="478"/>
          <ac:picMkLst>
            <pc:docMk/>
            <pc:sldMk cId="448773865" sldId="282"/>
            <ac:picMk id="9" creationId="{F6FB2E3C-FC60-4672-B069-20AB22BB34A1}"/>
          </ac:picMkLst>
        </pc:picChg>
        <pc:picChg chg="del">
          <ac:chgData name="Fabian Surya Pramudya" userId="f46cf8bb-4ec7-4653-94a9-ff26fa22481f" providerId="ADAL" clId="{594BB426-6EEC-46B9-8DAE-21F804B9199D}" dt="2022-04-05T03:39:05.297" v="1625" actId="478"/>
          <ac:picMkLst>
            <pc:docMk/>
            <pc:sldMk cId="448773865" sldId="282"/>
            <ac:picMk id="11" creationId="{303D925A-A27E-4489-B8DE-F670C3A59BE8}"/>
          </ac:picMkLst>
        </pc:picChg>
      </pc:sldChg>
      <pc:sldChg chg="add del">
        <pc:chgData name="Fabian Surya Pramudya" userId="f46cf8bb-4ec7-4653-94a9-ff26fa22481f" providerId="ADAL" clId="{594BB426-6EEC-46B9-8DAE-21F804B9199D}" dt="2022-04-05T03:29:21.029" v="970" actId="2696"/>
        <pc:sldMkLst>
          <pc:docMk/>
          <pc:sldMk cId="1772457335" sldId="282"/>
        </pc:sldMkLst>
      </pc:sldChg>
      <pc:sldChg chg="add del">
        <pc:chgData name="Fabian Surya Pramudya" userId="f46cf8bb-4ec7-4653-94a9-ff26fa22481f" providerId="ADAL" clId="{594BB426-6EEC-46B9-8DAE-21F804B9199D}" dt="2022-04-05T03:43:22.091" v="1738" actId="2696"/>
        <pc:sldMkLst>
          <pc:docMk/>
          <pc:sldMk cId="39850855" sldId="283"/>
        </pc:sldMkLst>
      </pc:sldChg>
      <pc:sldChg chg="add del">
        <pc:chgData name="Fabian Surya Pramudya" userId="f46cf8bb-4ec7-4653-94a9-ff26fa22481f" providerId="ADAL" clId="{594BB426-6EEC-46B9-8DAE-21F804B9199D}" dt="2022-04-05T03:43:23.300" v="1739" actId="2696"/>
        <pc:sldMkLst>
          <pc:docMk/>
          <pc:sldMk cId="3711800488" sldId="284"/>
        </pc:sldMkLst>
      </pc:sldChg>
      <pc:sldChg chg="addSp delSp modSp add">
        <pc:chgData name="Fabian Surya Pramudya" userId="f46cf8bb-4ec7-4653-94a9-ff26fa22481f" providerId="ADAL" clId="{594BB426-6EEC-46B9-8DAE-21F804B9199D}" dt="2022-04-05T03:42:40.040" v="1719" actId="1076"/>
        <pc:sldMkLst>
          <pc:docMk/>
          <pc:sldMk cId="4017172556" sldId="285"/>
        </pc:sldMkLst>
        <pc:spChg chg="mod">
          <ac:chgData name="Fabian Surya Pramudya" userId="f46cf8bb-4ec7-4653-94a9-ff26fa22481f" providerId="ADAL" clId="{594BB426-6EEC-46B9-8DAE-21F804B9199D}" dt="2022-04-05T03:41:38.551" v="1692" actId="20577"/>
          <ac:spMkLst>
            <pc:docMk/>
            <pc:sldMk cId="4017172556" sldId="285"/>
            <ac:spMk id="12" creationId="{B259ED03-A20B-4C5B-99AC-3704F0B16E57}"/>
          </ac:spMkLst>
        </pc:spChg>
        <pc:spChg chg="mod">
          <ac:chgData name="Fabian Surya Pramudya" userId="f46cf8bb-4ec7-4653-94a9-ff26fa22481f" providerId="ADAL" clId="{594BB426-6EEC-46B9-8DAE-21F804B9199D}" dt="2022-04-05T03:40:17.657" v="1648" actId="20577"/>
          <ac:spMkLst>
            <pc:docMk/>
            <pc:sldMk cId="4017172556" sldId="285"/>
            <ac:spMk id="13" creationId="{3BB5841B-8515-4423-B56A-5FCCBE9A22DB}"/>
          </ac:spMkLst>
        </pc:spChg>
        <pc:picChg chg="del">
          <ac:chgData name="Fabian Surya Pramudya" userId="f46cf8bb-4ec7-4653-94a9-ff26fa22481f" providerId="ADAL" clId="{594BB426-6EEC-46B9-8DAE-21F804B9199D}" dt="2022-04-05T03:42:38.167" v="1717" actId="478"/>
          <ac:picMkLst>
            <pc:docMk/>
            <pc:sldMk cId="4017172556" sldId="285"/>
            <ac:picMk id="4" creationId="{5C7B4A6A-453E-42D9-96B8-2D0660EF34E6}"/>
          </ac:picMkLst>
        </pc:picChg>
        <pc:picChg chg="add del mod">
          <ac:chgData name="Fabian Surya Pramudya" userId="f46cf8bb-4ec7-4653-94a9-ff26fa22481f" providerId="ADAL" clId="{594BB426-6EEC-46B9-8DAE-21F804B9199D}" dt="2022-04-05T03:42:23.148" v="1713" actId="478"/>
          <ac:picMkLst>
            <pc:docMk/>
            <pc:sldMk cId="4017172556" sldId="285"/>
            <ac:picMk id="8" creationId="{52A2DCB4-BFA8-4133-97D5-B05287AD6EB8}"/>
          </ac:picMkLst>
        </pc:picChg>
        <pc:picChg chg="add mod">
          <ac:chgData name="Fabian Surya Pramudya" userId="f46cf8bb-4ec7-4653-94a9-ff26fa22481f" providerId="ADAL" clId="{594BB426-6EEC-46B9-8DAE-21F804B9199D}" dt="2022-04-05T03:42:27.925" v="1715" actId="1076"/>
          <ac:picMkLst>
            <pc:docMk/>
            <pc:sldMk cId="4017172556" sldId="285"/>
            <ac:picMk id="9" creationId="{9E8F0ACE-1C78-447A-BC6A-F2BDF7E71392}"/>
          </ac:picMkLst>
        </pc:picChg>
        <pc:picChg chg="del">
          <ac:chgData name="Fabian Surya Pramudya" userId="f46cf8bb-4ec7-4653-94a9-ff26fa22481f" providerId="ADAL" clId="{594BB426-6EEC-46B9-8DAE-21F804B9199D}" dt="2022-04-05T03:42:01.505" v="1708" actId="478"/>
          <ac:picMkLst>
            <pc:docMk/>
            <pc:sldMk cId="4017172556" sldId="285"/>
            <ac:picMk id="10" creationId="{05E237B1-BF92-4448-85D0-5974D6A2F0E6}"/>
          </ac:picMkLst>
        </pc:picChg>
        <pc:picChg chg="add mod">
          <ac:chgData name="Fabian Surya Pramudya" userId="f46cf8bb-4ec7-4653-94a9-ff26fa22481f" providerId="ADAL" clId="{594BB426-6EEC-46B9-8DAE-21F804B9199D}" dt="2022-04-05T03:42:40.040" v="1719" actId="1076"/>
          <ac:picMkLst>
            <pc:docMk/>
            <pc:sldMk cId="4017172556" sldId="285"/>
            <ac:picMk id="11" creationId="{CF32F0A5-E3BF-47F1-955A-C1831D3163A5}"/>
          </ac:picMkLst>
        </pc:picChg>
      </pc:sldChg>
      <pc:sldChg chg="add">
        <pc:chgData name="Fabian Surya Pramudya" userId="f46cf8bb-4ec7-4653-94a9-ff26fa22481f" providerId="ADAL" clId="{594BB426-6EEC-46B9-8DAE-21F804B9199D}" dt="2022-04-05T03:39:24.293" v="1626"/>
        <pc:sldMkLst>
          <pc:docMk/>
          <pc:sldMk cId="4174402147" sldId="286"/>
        </pc:sldMkLst>
      </pc:sldChg>
      <pc:sldChg chg="addSp modSp add">
        <pc:chgData name="Fabian Surya Pramudya" userId="f46cf8bb-4ec7-4653-94a9-ff26fa22481f" providerId="ADAL" clId="{594BB426-6EEC-46B9-8DAE-21F804B9199D}" dt="2022-04-05T03:41:03.427" v="1683" actId="1076"/>
        <pc:sldMkLst>
          <pc:docMk/>
          <pc:sldMk cId="2786885876" sldId="287"/>
        </pc:sldMkLst>
        <pc:spChg chg="add mod">
          <ac:chgData name="Fabian Surya Pramudya" userId="f46cf8bb-4ec7-4653-94a9-ff26fa22481f" providerId="ADAL" clId="{594BB426-6EEC-46B9-8DAE-21F804B9199D}" dt="2022-04-05T03:41:03.427" v="1683" actId="1076"/>
          <ac:spMkLst>
            <pc:docMk/>
            <pc:sldMk cId="2786885876" sldId="287"/>
            <ac:spMk id="2" creationId="{AD85BBD0-6773-48F2-8A9F-08E7FBFC398F}"/>
          </ac:spMkLst>
        </pc:spChg>
      </pc:sldChg>
      <pc:sldChg chg="modSp add">
        <pc:chgData name="Fabian Surya Pramudya" userId="f46cf8bb-4ec7-4653-94a9-ff26fa22481f" providerId="ADAL" clId="{594BB426-6EEC-46B9-8DAE-21F804B9199D}" dt="2022-04-05T03:41:47.165" v="1706" actId="20577"/>
        <pc:sldMkLst>
          <pc:docMk/>
          <pc:sldMk cId="681726301" sldId="288"/>
        </pc:sldMkLst>
        <pc:spChg chg="mod">
          <ac:chgData name="Fabian Surya Pramudya" userId="f46cf8bb-4ec7-4653-94a9-ff26fa22481f" providerId="ADAL" clId="{594BB426-6EEC-46B9-8DAE-21F804B9199D}" dt="2022-04-05T03:41:47.165" v="1706" actId="20577"/>
          <ac:spMkLst>
            <pc:docMk/>
            <pc:sldMk cId="681726301" sldId="288"/>
            <ac:spMk id="12" creationId="{B259ED03-A20B-4C5B-99AC-3704F0B16E57}"/>
          </ac:spMkLst>
        </pc:spChg>
      </pc:sldChg>
      <pc:sldChg chg="add">
        <pc:chgData name="Fabian Surya Pramudya" userId="f46cf8bb-4ec7-4653-94a9-ff26fa22481f" providerId="ADAL" clId="{594BB426-6EEC-46B9-8DAE-21F804B9199D}" dt="2022-04-05T03:39:24.293" v="1626"/>
        <pc:sldMkLst>
          <pc:docMk/>
          <pc:sldMk cId="578866575" sldId="289"/>
        </pc:sldMkLst>
      </pc:sldChg>
      <pc:sldChg chg="delSp modSp add">
        <pc:chgData name="Fabian Surya Pramudya" userId="f46cf8bb-4ec7-4653-94a9-ff26fa22481f" providerId="ADAL" clId="{594BB426-6EEC-46B9-8DAE-21F804B9199D}" dt="2022-04-05T03:43:03.214" v="1737" actId="478"/>
        <pc:sldMkLst>
          <pc:docMk/>
          <pc:sldMk cId="1142295136" sldId="290"/>
        </pc:sldMkLst>
        <pc:spChg chg="mod">
          <ac:chgData name="Fabian Surya Pramudya" userId="f46cf8bb-4ec7-4653-94a9-ff26fa22481f" providerId="ADAL" clId="{594BB426-6EEC-46B9-8DAE-21F804B9199D}" dt="2022-04-05T03:42:58.644" v="1733" actId="20577"/>
          <ac:spMkLst>
            <pc:docMk/>
            <pc:sldMk cId="1142295136" sldId="290"/>
            <ac:spMk id="9" creationId="{E8C2060D-5448-43BD-AE18-70AE35D1EC6C}"/>
          </ac:spMkLst>
        </pc:spChg>
        <pc:picChg chg="del">
          <ac:chgData name="Fabian Surya Pramudya" userId="f46cf8bb-4ec7-4653-94a9-ff26fa22481f" providerId="ADAL" clId="{594BB426-6EEC-46B9-8DAE-21F804B9199D}" dt="2022-04-05T03:43:01.710" v="1734" actId="478"/>
          <ac:picMkLst>
            <pc:docMk/>
            <pc:sldMk cId="1142295136" sldId="290"/>
            <ac:picMk id="3" creationId="{FE6D872C-890A-4D9C-8065-D6305B65C2E3}"/>
          </ac:picMkLst>
        </pc:picChg>
        <pc:picChg chg="del">
          <ac:chgData name="Fabian Surya Pramudya" userId="f46cf8bb-4ec7-4653-94a9-ff26fa22481f" providerId="ADAL" clId="{594BB426-6EEC-46B9-8DAE-21F804B9199D}" dt="2022-04-05T03:43:02.086" v="1735" actId="478"/>
          <ac:picMkLst>
            <pc:docMk/>
            <pc:sldMk cId="1142295136" sldId="290"/>
            <ac:picMk id="4" creationId="{6157FED9-8DEA-4B25-8BA4-C01F4240C2EC}"/>
          </ac:picMkLst>
        </pc:picChg>
        <pc:picChg chg="del">
          <ac:chgData name="Fabian Surya Pramudya" userId="f46cf8bb-4ec7-4653-94a9-ff26fa22481f" providerId="ADAL" clId="{594BB426-6EEC-46B9-8DAE-21F804B9199D}" dt="2022-04-05T03:43:03.214" v="1737" actId="478"/>
          <ac:picMkLst>
            <pc:docMk/>
            <pc:sldMk cId="1142295136" sldId="290"/>
            <ac:picMk id="5" creationId="{B9207426-E998-4EC0-A391-125E3CC36478}"/>
          </ac:picMkLst>
        </pc:picChg>
        <pc:picChg chg="del">
          <ac:chgData name="Fabian Surya Pramudya" userId="f46cf8bb-4ec7-4653-94a9-ff26fa22481f" providerId="ADAL" clId="{594BB426-6EEC-46B9-8DAE-21F804B9199D}" dt="2022-04-05T03:43:02.659" v="1736" actId="478"/>
          <ac:picMkLst>
            <pc:docMk/>
            <pc:sldMk cId="1142295136" sldId="290"/>
            <ac:picMk id="6" creationId="{BB90D4A2-1906-47D4-AF9F-7624399E050E}"/>
          </ac:picMkLst>
        </pc:picChg>
      </pc:sldChg>
      <pc:sldChg chg="addSp delSp modSp add">
        <pc:chgData name="Fabian Surya Pramudya" userId="f46cf8bb-4ec7-4653-94a9-ff26fa22481f" providerId="ADAL" clId="{594BB426-6EEC-46B9-8DAE-21F804B9199D}" dt="2022-04-05T03:47:03.718" v="2107" actId="20577"/>
        <pc:sldMkLst>
          <pc:docMk/>
          <pc:sldMk cId="1189908890" sldId="291"/>
        </pc:sldMkLst>
        <pc:spChg chg="del mod">
          <ac:chgData name="Fabian Surya Pramudya" userId="f46cf8bb-4ec7-4653-94a9-ff26fa22481f" providerId="ADAL" clId="{594BB426-6EEC-46B9-8DAE-21F804B9199D}" dt="2022-04-05T03:44:40.962" v="1774" actId="478"/>
          <ac:spMkLst>
            <pc:docMk/>
            <pc:sldMk cId="1189908890" sldId="291"/>
            <ac:spMk id="2" creationId="{DD32D9E2-CD62-4CF6-820C-8F5B8E08438E}"/>
          </ac:spMkLst>
        </pc:spChg>
        <pc:spChg chg="add mod">
          <ac:chgData name="Fabian Surya Pramudya" userId="f46cf8bb-4ec7-4653-94a9-ff26fa22481f" providerId="ADAL" clId="{594BB426-6EEC-46B9-8DAE-21F804B9199D}" dt="2022-04-05T03:46:57.539" v="2097" actId="1076"/>
          <ac:spMkLst>
            <pc:docMk/>
            <pc:sldMk cId="1189908890" sldId="291"/>
            <ac:spMk id="3" creationId="{76AE6A77-426F-4AD0-B751-DCB1951392D6}"/>
          </ac:spMkLst>
        </pc:spChg>
        <pc:spChg chg="del mod">
          <ac:chgData name="Fabian Surya Pramudya" userId="f46cf8bb-4ec7-4653-94a9-ff26fa22481f" providerId="ADAL" clId="{594BB426-6EEC-46B9-8DAE-21F804B9199D}" dt="2022-04-05T03:44:20.674" v="1769"/>
          <ac:spMkLst>
            <pc:docMk/>
            <pc:sldMk cId="1189908890" sldId="291"/>
            <ac:spMk id="8" creationId="{DAEB5463-57C7-40DA-98FB-60E97BCEC9EC}"/>
          </ac:spMkLst>
        </pc:spChg>
        <pc:spChg chg="mod">
          <ac:chgData name="Fabian Surya Pramudya" userId="f46cf8bb-4ec7-4653-94a9-ff26fa22481f" providerId="ADAL" clId="{594BB426-6EEC-46B9-8DAE-21F804B9199D}" dt="2022-04-05T03:47:03.718" v="2107" actId="20577"/>
          <ac:spMkLst>
            <pc:docMk/>
            <pc:sldMk cId="1189908890" sldId="291"/>
            <ac:spMk id="9" creationId="{E8C2060D-5448-43BD-AE18-70AE35D1EC6C}"/>
          </ac:spMkLst>
        </pc:spChg>
        <pc:picChg chg="del">
          <ac:chgData name="Fabian Surya Pramudya" userId="f46cf8bb-4ec7-4653-94a9-ff26fa22481f" providerId="ADAL" clId="{594BB426-6EEC-46B9-8DAE-21F804B9199D}" dt="2022-04-05T03:44:21.043" v="1770" actId="478"/>
          <ac:picMkLst>
            <pc:docMk/>
            <pc:sldMk cId="1189908890" sldId="291"/>
            <ac:picMk id="7" creationId="{A0620F69-B72A-43F5-8BFF-8E60150D3298}"/>
          </ac:picMkLst>
        </pc:picChg>
        <pc:picChg chg="del">
          <ac:chgData name="Fabian Surya Pramudya" userId="f46cf8bb-4ec7-4653-94a9-ff26fa22481f" providerId="ADAL" clId="{594BB426-6EEC-46B9-8DAE-21F804B9199D}" dt="2022-04-05T03:44:20.671" v="1767" actId="478"/>
          <ac:picMkLst>
            <pc:docMk/>
            <pc:sldMk cId="1189908890" sldId="291"/>
            <ac:picMk id="10" creationId="{69CEAA2E-90A1-4438-ACF0-3BDF99A1D329}"/>
          </ac:picMkLst>
        </pc:picChg>
        <pc:picChg chg="add mod">
          <ac:chgData name="Fabian Surya Pramudya" userId="f46cf8bb-4ec7-4653-94a9-ff26fa22481f" providerId="ADAL" clId="{594BB426-6EEC-46B9-8DAE-21F804B9199D}" dt="2022-04-05T03:44:54.451" v="1782" actId="1076"/>
          <ac:picMkLst>
            <pc:docMk/>
            <pc:sldMk cId="1189908890" sldId="291"/>
            <ac:picMk id="11" creationId="{23D890D0-BE69-4DDE-A2EE-DE6FD4D91388}"/>
          </ac:picMkLst>
        </pc:picChg>
        <pc:picChg chg="add mod">
          <ac:chgData name="Fabian Surya Pramudya" userId="f46cf8bb-4ec7-4653-94a9-ff26fa22481f" providerId="ADAL" clId="{594BB426-6EEC-46B9-8DAE-21F804B9199D}" dt="2022-04-05T03:44:53.441" v="1781" actId="1076"/>
          <ac:picMkLst>
            <pc:docMk/>
            <pc:sldMk cId="1189908890" sldId="291"/>
            <ac:picMk id="12" creationId="{EF42E1C0-5E80-4F36-97FE-FDB2A1D59BF4}"/>
          </ac:picMkLst>
        </pc:picChg>
        <pc:picChg chg="add mod">
          <ac:chgData name="Fabian Surya Pramudya" userId="f46cf8bb-4ec7-4653-94a9-ff26fa22481f" providerId="ADAL" clId="{594BB426-6EEC-46B9-8DAE-21F804B9199D}" dt="2022-04-05T03:44:56.758" v="1783" actId="1076"/>
          <ac:picMkLst>
            <pc:docMk/>
            <pc:sldMk cId="1189908890" sldId="291"/>
            <ac:picMk id="13" creationId="{1F750D32-7324-42CB-9ABD-263825F1983C}"/>
          </ac:picMkLst>
        </pc:picChg>
        <pc:picChg chg="add mod">
          <ac:chgData name="Fabian Surya Pramudya" userId="f46cf8bb-4ec7-4653-94a9-ff26fa22481f" providerId="ADAL" clId="{594BB426-6EEC-46B9-8DAE-21F804B9199D}" dt="2022-04-05T03:44:58.495" v="1784" actId="1076"/>
          <ac:picMkLst>
            <pc:docMk/>
            <pc:sldMk cId="1189908890" sldId="291"/>
            <ac:picMk id="14" creationId="{A3459D09-5949-4635-9E8A-1BAC9114D9BE}"/>
          </ac:picMkLst>
        </pc:picChg>
      </pc:sldChg>
    </pc:docChg>
  </pc:docChgLst>
  <pc:docChgLst>
    <pc:chgData name="Fabian Surya Pramudya" userId="f46cf8bb-4ec7-4653-94a9-ff26fa22481f" providerId="ADAL" clId="{40E81769-FA47-4FCE-BB77-33113C145DA4}"/>
    <pc:docChg chg="undo custSel modSld">
      <pc:chgData name="Fabian Surya Pramudya" userId="f46cf8bb-4ec7-4653-94a9-ff26fa22481f" providerId="ADAL" clId="{40E81769-FA47-4FCE-BB77-33113C145DA4}" dt="2022-05-09T06:00:37.998" v="111" actId="1076"/>
      <pc:docMkLst>
        <pc:docMk/>
      </pc:docMkLst>
      <pc:sldChg chg="addSp delSp modSp">
        <pc:chgData name="Fabian Surya Pramudya" userId="f46cf8bb-4ec7-4653-94a9-ff26fa22481f" providerId="ADAL" clId="{40E81769-FA47-4FCE-BB77-33113C145DA4}" dt="2022-05-09T05:22:32.634" v="43" actId="1036"/>
        <pc:sldMkLst>
          <pc:docMk/>
          <pc:sldMk cId="1449481316" sldId="278"/>
        </pc:sldMkLst>
        <pc:spChg chg="mod">
          <ac:chgData name="Fabian Surya Pramudya" userId="f46cf8bb-4ec7-4653-94a9-ff26fa22481f" providerId="ADAL" clId="{40E81769-FA47-4FCE-BB77-33113C145DA4}" dt="2022-05-09T05:22:19.553" v="17" actId="14100"/>
          <ac:spMkLst>
            <pc:docMk/>
            <pc:sldMk cId="1449481316" sldId="278"/>
            <ac:spMk id="2" creationId="{C68EE59A-24F6-4253-BD1E-A5B89A09FAB8}"/>
          </ac:spMkLst>
        </pc:spChg>
        <pc:picChg chg="add del mod">
          <ac:chgData name="Fabian Surya Pramudya" userId="f46cf8bb-4ec7-4653-94a9-ff26fa22481f" providerId="ADAL" clId="{40E81769-FA47-4FCE-BB77-33113C145DA4}" dt="2022-05-09T05:20:37.520" v="10" actId="478"/>
          <ac:picMkLst>
            <pc:docMk/>
            <pc:sldMk cId="1449481316" sldId="278"/>
            <ac:picMk id="3" creationId="{15308973-72DF-4A1F-BDB5-A02E1EB0A4BD}"/>
          </ac:picMkLst>
        </pc:picChg>
        <pc:picChg chg="mod">
          <ac:chgData name="Fabian Surya Pramudya" userId="f46cf8bb-4ec7-4653-94a9-ff26fa22481f" providerId="ADAL" clId="{40E81769-FA47-4FCE-BB77-33113C145DA4}" dt="2022-05-09T05:22:27.069" v="35" actId="1036"/>
          <ac:picMkLst>
            <pc:docMk/>
            <pc:sldMk cId="1449481316" sldId="278"/>
            <ac:picMk id="4" creationId="{5C7B4A6A-453E-42D9-96B8-2D0660EF34E6}"/>
          </ac:picMkLst>
        </pc:picChg>
        <pc:picChg chg="mod">
          <ac:chgData name="Fabian Surya Pramudya" userId="f46cf8bb-4ec7-4653-94a9-ff26fa22481f" providerId="ADAL" clId="{40E81769-FA47-4FCE-BB77-33113C145DA4}" dt="2022-05-09T05:22:32.634" v="43" actId="1036"/>
          <ac:picMkLst>
            <pc:docMk/>
            <pc:sldMk cId="1449481316" sldId="278"/>
            <ac:picMk id="5" creationId="{9ECEE702-667A-4D5A-80E6-70C73446726A}"/>
          </ac:picMkLst>
        </pc:picChg>
        <pc:picChg chg="mod">
          <ac:chgData name="Fabian Surya Pramudya" userId="f46cf8bb-4ec7-4653-94a9-ff26fa22481f" providerId="ADAL" clId="{40E81769-FA47-4FCE-BB77-33113C145DA4}" dt="2022-05-09T05:22:32.634" v="43" actId="1036"/>
          <ac:picMkLst>
            <pc:docMk/>
            <pc:sldMk cId="1449481316" sldId="278"/>
            <ac:picMk id="6" creationId="{651D5840-BE3F-400B-BDA5-3E367BF2F86B}"/>
          </ac:picMkLst>
        </pc:picChg>
        <pc:picChg chg="mod">
          <ac:chgData name="Fabian Surya Pramudya" userId="f46cf8bb-4ec7-4653-94a9-ff26fa22481f" providerId="ADAL" clId="{40E81769-FA47-4FCE-BB77-33113C145DA4}" dt="2022-05-09T05:22:29.861" v="38" actId="1036"/>
          <ac:picMkLst>
            <pc:docMk/>
            <pc:sldMk cId="1449481316" sldId="278"/>
            <ac:picMk id="7" creationId="{EDC37249-7E0A-4122-824F-7AAB39042227}"/>
          </ac:picMkLst>
        </pc:picChg>
        <pc:picChg chg="mod">
          <ac:chgData name="Fabian Surya Pramudya" userId="f46cf8bb-4ec7-4653-94a9-ff26fa22481f" providerId="ADAL" clId="{40E81769-FA47-4FCE-BB77-33113C145DA4}" dt="2022-05-09T05:22:29.861" v="38" actId="1036"/>
          <ac:picMkLst>
            <pc:docMk/>
            <pc:sldMk cId="1449481316" sldId="278"/>
            <ac:picMk id="8" creationId="{D8FB34C2-56CB-4B1A-82DC-0031185F7086}"/>
          </ac:picMkLst>
        </pc:picChg>
        <pc:picChg chg="mod">
          <ac:chgData name="Fabian Surya Pramudya" userId="f46cf8bb-4ec7-4653-94a9-ff26fa22481f" providerId="ADAL" clId="{40E81769-FA47-4FCE-BB77-33113C145DA4}" dt="2022-05-09T05:22:27.069" v="35" actId="1036"/>
          <ac:picMkLst>
            <pc:docMk/>
            <pc:sldMk cId="1449481316" sldId="278"/>
            <ac:picMk id="9" creationId="{F6FB2E3C-FC60-4672-B069-20AB22BB34A1}"/>
          </ac:picMkLst>
        </pc:picChg>
        <pc:picChg chg="add mod">
          <ac:chgData name="Fabian Surya Pramudya" userId="f46cf8bb-4ec7-4653-94a9-ff26fa22481f" providerId="ADAL" clId="{40E81769-FA47-4FCE-BB77-33113C145DA4}" dt="2022-05-09T05:22:15.681" v="15" actId="1076"/>
          <ac:picMkLst>
            <pc:docMk/>
            <pc:sldMk cId="1449481316" sldId="278"/>
            <ac:picMk id="10" creationId="{0BDE2F28-33D7-4DD5-8297-0F8791AAE7AF}"/>
          </ac:picMkLst>
        </pc:picChg>
        <pc:picChg chg="del">
          <ac:chgData name="Fabian Surya Pramudya" userId="f46cf8bb-4ec7-4653-94a9-ff26fa22481f" providerId="ADAL" clId="{40E81769-FA47-4FCE-BB77-33113C145DA4}" dt="2022-05-09T05:17:58.684" v="0" actId="478"/>
          <ac:picMkLst>
            <pc:docMk/>
            <pc:sldMk cId="1449481316" sldId="278"/>
            <ac:picMk id="11" creationId="{303D925A-A27E-4489-B8DE-F670C3A59BE8}"/>
          </ac:picMkLst>
        </pc:picChg>
      </pc:sldChg>
      <pc:sldChg chg="addSp delSp modSp">
        <pc:chgData name="Fabian Surya Pramudya" userId="f46cf8bb-4ec7-4653-94a9-ff26fa22481f" providerId="ADAL" clId="{40E81769-FA47-4FCE-BB77-33113C145DA4}" dt="2022-05-09T06:00:37.998" v="111" actId="1076"/>
        <pc:sldMkLst>
          <pc:docMk/>
          <pc:sldMk cId="681726301" sldId="288"/>
        </pc:sldMkLst>
        <pc:picChg chg="add mod">
          <ac:chgData name="Fabian Surya Pramudya" userId="f46cf8bb-4ec7-4653-94a9-ff26fa22481f" providerId="ADAL" clId="{40E81769-FA47-4FCE-BB77-33113C145DA4}" dt="2022-05-09T05:39:38.050" v="67" actId="1076"/>
          <ac:picMkLst>
            <pc:docMk/>
            <pc:sldMk cId="681726301" sldId="288"/>
            <ac:picMk id="3" creationId="{7A9C6631-38F6-403B-BC5E-DEEB70028FED}"/>
          </ac:picMkLst>
        </pc:picChg>
        <pc:picChg chg="add del">
          <ac:chgData name="Fabian Surya Pramudya" userId="f46cf8bb-4ec7-4653-94a9-ff26fa22481f" providerId="ADAL" clId="{40E81769-FA47-4FCE-BB77-33113C145DA4}" dt="2022-05-09T05:37:28.799" v="63" actId="478"/>
          <ac:picMkLst>
            <pc:docMk/>
            <pc:sldMk cId="681726301" sldId="288"/>
            <ac:picMk id="4" creationId="{5C7B4A6A-453E-42D9-96B8-2D0660EF34E6}"/>
          </ac:picMkLst>
        </pc:picChg>
        <pc:picChg chg="add del">
          <ac:chgData name="Fabian Surya Pramudya" userId="f46cf8bb-4ec7-4653-94a9-ff26fa22481f" providerId="ADAL" clId="{40E81769-FA47-4FCE-BB77-33113C145DA4}" dt="2022-05-09T05:39:41.884" v="70" actId="478"/>
          <ac:picMkLst>
            <pc:docMk/>
            <pc:sldMk cId="681726301" sldId="288"/>
            <ac:picMk id="5" creationId="{9ECEE702-667A-4D5A-80E6-70C73446726A}"/>
          </ac:picMkLst>
        </pc:picChg>
        <pc:picChg chg="add del">
          <ac:chgData name="Fabian Surya Pramudya" userId="f46cf8bb-4ec7-4653-94a9-ff26fa22481f" providerId="ADAL" clId="{40E81769-FA47-4FCE-BB77-33113C145DA4}" dt="2022-05-09T05:39:42.231" v="71" actId="478"/>
          <ac:picMkLst>
            <pc:docMk/>
            <pc:sldMk cId="681726301" sldId="288"/>
            <ac:picMk id="6" creationId="{651D5840-BE3F-400B-BDA5-3E367BF2F86B}"/>
          </ac:picMkLst>
        </pc:picChg>
        <pc:picChg chg="add del">
          <ac:chgData name="Fabian Surya Pramudya" userId="f46cf8bb-4ec7-4653-94a9-ff26fa22481f" providerId="ADAL" clId="{40E81769-FA47-4FCE-BB77-33113C145DA4}" dt="2022-05-09T05:39:42.575" v="72" actId="478"/>
          <ac:picMkLst>
            <pc:docMk/>
            <pc:sldMk cId="681726301" sldId="288"/>
            <ac:picMk id="7" creationId="{EDC37249-7E0A-4122-824F-7AAB39042227}"/>
          </ac:picMkLst>
        </pc:picChg>
        <pc:picChg chg="add del">
          <ac:chgData name="Fabian Surya Pramudya" userId="f46cf8bb-4ec7-4653-94a9-ff26fa22481f" providerId="ADAL" clId="{40E81769-FA47-4FCE-BB77-33113C145DA4}" dt="2022-05-09T05:39:41.494" v="69" actId="478"/>
          <ac:picMkLst>
            <pc:docMk/>
            <pc:sldMk cId="681726301" sldId="288"/>
            <ac:picMk id="8" creationId="{D8FB34C2-56CB-4B1A-82DC-0031185F7086}"/>
          </ac:picMkLst>
        </pc:picChg>
        <pc:picChg chg="add del">
          <ac:chgData name="Fabian Surya Pramudya" userId="f46cf8bb-4ec7-4653-94a9-ff26fa22481f" providerId="ADAL" clId="{40E81769-FA47-4FCE-BB77-33113C145DA4}" dt="2022-05-09T05:37:24.998" v="60" actId="478"/>
          <ac:picMkLst>
            <pc:docMk/>
            <pc:sldMk cId="681726301" sldId="288"/>
            <ac:picMk id="9" creationId="{F6FB2E3C-FC60-4672-B069-20AB22BB34A1}"/>
          </ac:picMkLst>
        </pc:picChg>
        <pc:picChg chg="add mod">
          <ac:chgData name="Fabian Surya Pramudya" userId="f46cf8bb-4ec7-4653-94a9-ff26fa22481f" providerId="ADAL" clId="{40E81769-FA47-4FCE-BB77-33113C145DA4}" dt="2022-05-09T05:40:44.991" v="90" actId="1076"/>
          <ac:picMkLst>
            <pc:docMk/>
            <pc:sldMk cId="681726301" sldId="288"/>
            <ac:picMk id="10" creationId="{9497D9A4-CC55-47E3-8E40-305696CEC3C8}"/>
          </ac:picMkLst>
        </pc:picChg>
        <pc:picChg chg="del">
          <ac:chgData name="Fabian Surya Pramudya" userId="f46cf8bb-4ec7-4653-94a9-ff26fa22481f" providerId="ADAL" clId="{40E81769-FA47-4FCE-BB77-33113C145DA4}" dt="2022-05-09T06:00:30.976" v="106" actId="478"/>
          <ac:picMkLst>
            <pc:docMk/>
            <pc:sldMk cId="681726301" sldId="288"/>
            <ac:picMk id="11" creationId="{303D925A-A27E-4489-B8DE-F670C3A59BE8}"/>
          </ac:picMkLst>
        </pc:picChg>
        <pc:picChg chg="add mod">
          <ac:chgData name="Fabian Surya Pramudya" userId="f46cf8bb-4ec7-4653-94a9-ff26fa22481f" providerId="ADAL" clId="{40E81769-FA47-4FCE-BB77-33113C145DA4}" dt="2022-05-09T05:39:40.071" v="68" actId="1076"/>
          <ac:picMkLst>
            <pc:docMk/>
            <pc:sldMk cId="681726301" sldId="288"/>
            <ac:picMk id="13" creationId="{F71C486E-2581-4610-95E2-1119880B704A}"/>
          </ac:picMkLst>
        </pc:picChg>
        <pc:picChg chg="add mod">
          <ac:chgData name="Fabian Surya Pramudya" userId="f46cf8bb-4ec7-4653-94a9-ff26fa22481f" providerId="ADAL" clId="{40E81769-FA47-4FCE-BB77-33113C145DA4}" dt="2022-05-09T05:40:43.952" v="89" actId="1076"/>
          <ac:picMkLst>
            <pc:docMk/>
            <pc:sldMk cId="681726301" sldId="288"/>
            <ac:picMk id="14" creationId="{D607DEC6-FE19-48C0-81E1-BD6C106F9ED0}"/>
          </ac:picMkLst>
        </pc:picChg>
        <pc:picChg chg="add mod">
          <ac:chgData name="Fabian Surya Pramudya" userId="f46cf8bb-4ec7-4653-94a9-ff26fa22481f" providerId="ADAL" clId="{40E81769-FA47-4FCE-BB77-33113C145DA4}" dt="2022-05-09T05:40:43.123" v="88" actId="1076"/>
          <ac:picMkLst>
            <pc:docMk/>
            <pc:sldMk cId="681726301" sldId="288"/>
            <ac:picMk id="15" creationId="{14A17C7A-7FCA-4938-88D9-CA4D1293D600}"/>
          </ac:picMkLst>
        </pc:picChg>
        <pc:picChg chg="add mod">
          <ac:chgData name="Fabian Surya Pramudya" userId="f46cf8bb-4ec7-4653-94a9-ff26fa22481f" providerId="ADAL" clId="{40E81769-FA47-4FCE-BB77-33113C145DA4}" dt="2022-05-09T06:00:37.998" v="111" actId="1076"/>
          <ac:picMkLst>
            <pc:docMk/>
            <pc:sldMk cId="681726301" sldId="288"/>
            <ac:picMk id="16" creationId="{2AF5387B-D971-4343-8C36-D3CCF252BF67}"/>
          </ac:picMkLst>
        </pc:picChg>
      </pc:sldChg>
      <pc:sldChg chg="modSp">
        <pc:chgData name="Fabian Surya Pramudya" userId="f46cf8bb-4ec7-4653-94a9-ff26fa22481f" providerId="ADAL" clId="{40E81769-FA47-4FCE-BB77-33113C145DA4}" dt="2022-05-09T05:40:53.229" v="98" actId="20577"/>
        <pc:sldMkLst>
          <pc:docMk/>
          <pc:sldMk cId="578866575" sldId="289"/>
        </pc:sldMkLst>
        <pc:spChg chg="mod">
          <ac:chgData name="Fabian Surya Pramudya" userId="f46cf8bb-4ec7-4653-94a9-ff26fa22481f" providerId="ADAL" clId="{40E81769-FA47-4FCE-BB77-33113C145DA4}" dt="2022-05-09T05:40:53.229" v="98" actId="20577"/>
          <ac:spMkLst>
            <pc:docMk/>
            <pc:sldMk cId="578866575" sldId="289"/>
            <ac:spMk id="9" creationId="{E8C2060D-5448-43BD-AE18-70AE35D1EC6C}"/>
          </ac:spMkLst>
        </pc:spChg>
      </pc:sldChg>
      <pc:sldChg chg="addSp delSp modSp">
        <pc:chgData name="Fabian Surya Pramudya" userId="f46cf8bb-4ec7-4653-94a9-ff26fa22481f" providerId="ADAL" clId="{40E81769-FA47-4FCE-BB77-33113C145DA4}" dt="2022-05-09T05:41:20.687" v="105" actId="1076"/>
        <pc:sldMkLst>
          <pc:docMk/>
          <pc:sldMk cId="1189908890" sldId="291"/>
        </pc:sldMkLst>
        <pc:picChg chg="add mod">
          <ac:chgData name="Fabian Surya Pramudya" userId="f46cf8bb-4ec7-4653-94a9-ff26fa22481f" providerId="ADAL" clId="{40E81769-FA47-4FCE-BB77-33113C145DA4}" dt="2022-05-09T05:41:20.687" v="105" actId="1076"/>
          <ac:picMkLst>
            <pc:docMk/>
            <pc:sldMk cId="1189908890" sldId="291"/>
            <ac:picMk id="8" creationId="{AE2C9D43-5CC1-4580-9E7C-187412F810AB}"/>
          </ac:picMkLst>
        </pc:picChg>
        <pc:picChg chg="add del">
          <ac:chgData name="Fabian Surya Pramudya" userId="f46cf8bb-4ec7-4653-94a9-ff26fa22481f" providerId="ADAL" clId="{40E81769-FA47-4FCE-BB77-33113C145DA4}" dt="2022-05-09T05:41:08.341" v="100" actId="478"/>
          <ac:picMkLst>
            <pc:docMk/>
            <pc:sldMk cId="1189908890" sldId="291"/>
            <ac:picMk id="11" creationId="{23D890D0-BE69-4DDE-A2EE-DE6FD4D91388}"/>
          </ac:picMkLst>
        </pc:picChg>
        <pc:picChg chg="add del mod">
          <ac:chgData name="Fabian Surya Pramudya" userId="f46cf8bb-4ec7-4653-94a9-ff26fa22481f" providerId="ADAL" clId="{40E81769-FA47-4FCE-BB77-33113C145DA4}" dt="2022-05-09T05:41:18.559" v="104" actId="1076"/>
          <ac:picMkLst>
            <pc:docMk/>
            <pc:sldMk cId="1189908890" sldId="291"/>
            <ac:picMk id="12" creationId="{EF42E1C0-5E80-4F36-97FE-FDB2A1D59BF4}"/>
          </ac:picMkLst>
        </pc:picChg>
        <pc:picChg chg="del">
          <ac:chgData name="Fabian Surya Pramudya" userId="f46cf8bb-4ec7-4653-94a9-ff26fa22481f" providerId="ADAL" clId="{40E81769-FA47-4FCE-BB77-33113C145DA4}" dt="2022-05-09T05:41:07.708" v="99" actId="478"/>
          <ac:picMkLst>
            <pc:docMk/>
            <pc:sldMk cId="1189908890" sldId="291"/>
            <ac:picMk id="13" creationId="{1F750D32-7324-42CB-9ABD-263825F1983C}"/>
          </ac:picMkLst>
        </pc:picChg>
        <pc:picChg chg="mod">
          <ac:chgData name="Fabian Surya Pramudya" userId="f46cf8bb-4ec7-4653-94a9-ff26fa22481f" providerId="ADAL" clId="{40E81769-FA47-4FCE-BB77-33113C145DA4}" dt="2022-05-09T05:41:17.433" v="103" actId="1076"/>
          <ac:picMkLst>
            <pc:docMk/>
            <pc:sldMk cId="1189908890" sldId="291"/>
            <ac:picMk id="14" creationId="{A3459D09-5949-4635-9E8A-1BAC9114D9BE}"/>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522426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FFCB-88EF-4858-BC90-E4B9069E2F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8C7658-7252-4A81-A56E-75660D159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D2CEC5-838E-4E80-ADA6-D4B13A011AE3}"/>
              </a:ext>
            </a:extLst>
          </p:cNvPr>
          <p:cNvSpPr>
            <a:spLocks noGrp="1"/>
          </p:cNvSpPr>
          <p:nvPr>
            <p:ph type="dt" sz="half" idx="10"/>
          </p:nvPr>
        </p:nvSpPr>
        <p:spPr/>
        <p:txBody>
          <a:bodyPr/>
          <a:lstStyle/>
          <a:p>
            <a:fld id="{C2D36AA1-7FA3-4D3A-A468-B9C4FA2D2A55}" type="datetimeFigureOut">
              <a:rPr lang="en-US" smtClean="0"/>
              <a:t>5/9/2022</a:t>
            </a:fld>
            <a:endParaRPr lang="en-US"/>
          </a:p>
        </p:txBody>
      </p:sp>
      <p:sp>
        <p:nvSpPr>
          <p:cNvPr id="5" name="Footer Placeholder 4">
            <a:extLst>
              <a:ext uri="{FF2B5EF4-FFF2-40B4-BE49-F238E27FC236}">
                <a16:creationId xmlns:a16="http://schemas.microsoft.com/office/drawing/2014/main" id="{8650AE80-DACE-4F94-BBEA-BB0E91F1A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09BCE-B96D-41EC-8E9E-D9FBD7EEDDCB}"/>
              </a:ext>
            </a:extLst>
          </p:cNvPr>
          <p:cNvSpPr>
            <a:spLocks noGrp="1"/>
          </p:cNvSpPr>
          <p:nvPr>
            <p:ph type="sldNum" sz="quarter" idx="12"/>
          </p:nvPr>
        </p:nvSpPr>
        <p:spPr/>
        <p:txBody>
          <a:bodyPr/>
          <a:lstStyle/>
          <a:p>
            <a:fld id="{53AC5C71-830F-4C0A-B4B4-881035C2D0C7}" type="slidenum">
              <a:rPr lang="en-US" smtClean="0"/>
              <a:t>‹#›</a:t>
            </a:fld>
            <a:endParaRPr lang="en-US"/>
          </a:p>
        </p:txBody>
      </p:sp>
    </p:spTree>
    <p:extLst>
      <p:ext uri="{BB962C8B-B14F-4D97-AF65-F5344CB8AC3E}">
        <p14:creationId xmlns:p14="http://schemas.microsoft.com/office/powerpoint/2010/main" val="1766379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29643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416849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5/9/2022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49697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5/9/2022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39110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5/9/2022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272299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5/9/2022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361712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09/05/2022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1736622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3A5C-318D-461A-97B5-BFC339467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8AFC1-0A33-4BA5-B3CC-BE51527A1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9A1D1-C6D7-4D2B-A3A4-1DD9901D0727}"/>
              </a:ext>
            </a:extLst>
          </p:cNvPr>
          <p:cNvSpPr>
            <a:spLocks noGrp="1"/>
          </p:cNvSpPr>
          <p:nvPr>
            <p:ph type="dt" sz="half" idx="10"/>
          </p:nvPr>
        </p:nvSpPr>
        <p:spPr/>
        <p:txBody>
          <a:bodyPr/>
          <a:lstStyle/>
          <a:p>
            <a:fld id="{8060FE40-2FC8-44FF-B3BF-7D77C489C5DB}" type="datetimeFigureOut">
              <a:rPr lang="en-US" smtClean="0"/>
              <a:t>5/9/2022</a:t>
            </a:fld>
            <a:endParaRPr lang="en-US"/>
          </a:p>
        </p:txBody>
      </p:sp>
      <p:sp>
        <p:nvSpPr>
          <p:cNvPr id="5" name="Footer Placeholder 4">
            <a:extLst>
              <a:ext uri="{FF2B5EF4-FFF2-40B4-BE49-F238E27FC236}">
                <a16:creationId xmlns:a16="http://schemas.microsoft.com/office/drawing/2014/main" id="{E5EA79B0-E619-4EB7-9A62-CEDB3A0F5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5D925-2C9D-4E59-A9A9-C4F6E16C5B1A}"/>
              </a:ext>
            </a:extLst>
          </p:cNvPr>
          <p:cNvSpPr>
            <a:spLocks noGrp="1"/>
          </p:cNvSpPr>
          <p:nvPr>
            <p:ph type="sldNum" sz="quarter" idx="12"/>
          </p:nvPr>
        </p:nvSpPr>
        <p:spPr/>
        <p:txBody>
          <a:bodyPr/>
          <a:lstStyle/>
          <a:p>
            <a:fld id="{524619D6-ABA3-4E61-A2B1-56A73EFBE778}" type="slidenum">
              <a:rPr lang="en-US" smtClean="0"/>
              <a:t>‹#›</a:t>
            </a:fld>
            <a:endParaRPr lang="en-US"/>
          </a:p>
        </p:txBody>
      </p:sp>
    </p:spTree>
    <p:extLst>
      <p:ext uri="{BB962C8B-B14F-4D97-AF65-F5344CB8AC3E}">
        <p14:creationId xmlns:p14="http://schemas.microsoft.com/office/powerpoint/2010/main" val="176876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2"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5/9/2022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2335494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127.0.0.1:8000/" TargetMode="External"/><Relationship Id="rId1" Type="http://schemas.openxmlformats.org/officeDocument/2006/relationships/slideLayout" Target="../slideLayouts/slideLayout9.xml"/><Relationship Id="rId4" Type="http://schemas.openxmlformats.org/officeDocument/2006/relationships/image" Target="../media/image9.gif"/></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9.gif"/><Relationship Id="rId1" Type="http://schemas.openxmlformats.org/officeDocument/2006/relationships/slideLayout" Target="../slideLayouts/slideLayout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hyperlink" Target="http://127.0.0.1:8000/"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8.gif"/><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Computational Physics</a:t>
            </a:r>
          </a:p>
          <a:p>
            <a:pPr>
              <a:spcBef>
                <a:spcPct val="20000"/>
              </a:spcBef>
              <a:tabLst>
                <a:tab pos="1320800" algn="l"/>
                <a:tab pos="2054225" algn="l"/>
              </a:tabLst>
            </a:pPr>
            <a:r>
              <a:rPr lang="en-US" sz="2400" dirty="0">
                <a:solidFill>
                  <a:schemeClr val="bg1"/>
                </a:solidFill>
                <a:latin typeface="Open Sans"/>
              </a:rPr>
              <a:t>Effective Period	: April 2022</a:t>
            </a:r>
            <a:endParaRPr lang="en-US" sz="1400" dirty="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3097299" y="4168611"/>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Simulating Basic Resistive Circuits </a:t>
            </a:r>
            <a:br>
              <a:rPr lang="en-AU" dirty="0">
                <a:solidFill>
                  <a:schemeClr val="bg1"/>
                </a:solidFill>
              </a:rPr>
            </a:br>
            <a:br>
              <a:rPr lang="en-AU" dirty="0">
                <a:solidFill>
                  <a:schemeClr val="bg1"/>
                </a:solidFill>
              </a:rPr>
            </a:br>
            <a:r>
              <a:rPr lang="en-US" sz="2800" b="1" dirty="0">
                <a:solidFill>
                  <a:schemeClr val="bg1"/>
                </a:solidFill>
              </a:rPr>
              <a:t>Session  3</a:t>
            </a:r>
          </a:p>
        </p:txBody>
      </p:sp>
    </p:spTree>
    <p:extLst>
      <p:ext uri="{BB962C8B-B14F-4D97-AF65-F5344CB8AC3E}">
        <p14:creationId xmlns:p14="http://schemas.microsoft.com/office/powerpoint/2010/main" val="5486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259ED03-A20B-4C5B-99AC-3704F0B16E57}"/>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(Parallel)</a:t>
            </a:r>
          </a:p>
        </p:txBody>
      </p:sp>
      <p:sp>
        <p:nvSpPr>
          <p:cNvPr id="2" name="Rectangle 1">
            <a:extLst>
              <a:ext uri="{FF2B5EF4-FFF2-40B4-BE49-F238E27FC236}">
                <a16:creationId xmlns:a16="http://schemas.microsoft.com/office/drawing/2014/main" id="{C68EE59A-24F6-4253-BD1E-A5B89A09FAB8}"/>
              </a:ext>
            </a:extLst>
          </p:cNvPr>
          <p:cNvSpPr/>
          <p:nvPr/>
        </p:nvSpPr>
        <p:spPr>
          <a:xfrm>
            <a:off x="1390681" y="1454478"/>
            <a:ext cx="5691254" cy="1477328"/>
          </a:xfrm>
          <a:prstGeom prst="rect">
            <a:avLst/>
          </a:prstGeom>
        </p:spPr>
        <p:txBody>
          <a:bodyPr wrap="square">
            <a:spAutoFit/>
          </a:bodyPr>
          <a:lstStyle/>
          <a:p>
            <a:r>
              <a:rPr lang="en-US" b="1" dirty="0"/>
              <a:t>Edit Circuit Parameter</a:t>
            </a:r>
          </a:p>
          <a:p>
            <a:pPr marL="342900" indent="-342900">
              <a:buAutoNum type="arabicPeriod"/>
            </a:pPr>
            <a:r>
              <a:rPr lang="en-US" dirty="0"/>
              <a:t>Click Edit circuit parameter </a:t>
            </a:r>
            <a:r>
              <a:rPr lang="en-US" dirty="0">
                <a:sym typeface="Wingdings" panose="05000000000000000000" pitchFamily="2" charset="2"/>
              </a:rPr>
              <a:t> Edit parameter and change according to the parameter here. </a:t>
            </a:r>
          </a:p>
          <a:p>
            <a:pPr marL="342900" indent="-342900">
              <a:buAutoNum type="arabicPeriod"/>
            </a:pPr>
            <a:r>
              <a:rPr lang="en-US" dirty="0">
                <a:sym typeface="Wingdings" panose="05000000000000000000" pitchFamily="2" charset="2"/>
              </a:rPr>
              <a:t>We tried to simulate the numbers and component </a:t>
            </a:r>
            <a:r>
              <a:rPr lang="en-US" dirty="0" err="1">
                <a:sym typeface="Wingdings" panose="05000000000000000000" pitchFamily="2" charset="2"/>
              </a:rPr>
              <a:t>behaviour</a:t>
            </a:r>
            <a:endParaRPr lang="en-US" dirty="0"/>
          </a:p>
        </p:txBody>
      </p:sp>
    </p:spTree>
    <p:extLst>
      <p:ext uri="{BB962C8B-B14F-4D97-AF65-F5344CB8AC3E}">
        <p14:creationId xmlns:p14="http://schemas.microsoft.com/office/powerpoint/2010/main" val="44877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259ED03-A20B-4C5B-99AC-3704F0B16E57}"/>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(Parallel)</a:t>
            </a:r>
          </a:p>
        </p:txBody>
      </p:sp>
      <p:sp>
        <p:nvSpPr>
          <p:cNvPr id="13" name="TextBox 12">
            <a:extLst>
              <a:ext uri="{FF2B5EF4-FFF2-40B4-BE49-F238E27FC236}">
                <a16:creationId xmlns:a16="http://schemas.microsoft.com/office/drawing/2014/main" id="{3BB5841B-8515-4423-B56A-5FCCBE9A22DB}"/>
              </a:ext>
            </a:extLst>
          </p:cNvPr>
          <p:cNvSpPr txBox="1"/>
          <p:nvPr/>
        </p:nvSpPr>
        <p:spPr>
          <a:xfrm>
            <a:off x="1390682" y="1472972"/>
            <a:ext cx="7669342" cy="1569660"/>
          </a:xfrm>
          <a:prstGeom prst="rect">
            <a:avLst/>
          </a:prstGeom>
          <a:noFill/>
        </p:spPr>
        <p:txBody>
          <a:bodyPr wrap="square">
            <a:spAutoFit/>
          </a:bodyPr>
          <a:lstStyle/>
          <a:p>
            <a:pPr marL="342900" indent="-342900">
              <a:buFontTx/>
              <a:buAutoNum type="alphaLcPeriod"/>
            </a:pPr>
            <a:r>
              <a:rPr lang="en-US" sz="1600" dirty="0"/>
              <a:t>Open MS Excel and recreate the circuit design</a:t>
            </a:r>
          </a:p>
          <a:p>
            <a:pPr marL="342900" indent="-342900">
              <a:buFontTx/>
              <a:buAutoNum type="alphaLcPeriod"/>
            </a:pPr>
            <a:r>
              <a:rPr lang="en-US" sz="1600" dirty="0"/>
              <a:t>Rules: </a:t>
            </a:r>
            <a:r>
              <a:rPr lang="en-US" sz="1600" dirty="0" err="1"/>
              <a:t>ComponentType_ComponentName</a:t>
            </a:r>
            <a:r>
              <a:rPr lang="en-US" sz="1600" dirty="0"/>
              <a:t> and its case sensitive.</a:t>
            </a:r>
          </a:p>
          <a:p>
            <a:pPr marL="342900" indent="-342900">
              <a:buFontTx/>
              <a:buAutoNum type="alphaLcPeriod"/>
            </a:pPr>
            <a:r>
              <a:rPr lang="en-US" sz="1600" dirty="0"/>
              <a:t>Save in basic .CSV file </a:t>
            </a:r>
            <a:r>
              <a:rPr lang="en-US" sz="1600" dirty="0">
                <a:sym typeface="Wingdings" panose="05000000000000000000" pitchFamily="2" charset="2"/>
              </a:rPr>
              <a:t></a:t>
            </a:r>
            <a:r>
              <a:rPr lang="en-US" sz="1600" dirty="0"/>
              <a:t> D:\...\simulations\basic_resistor_example\resistor_par.csv (this is your </a:t>
            </a:r>
            <a:r>
              <a:rPr lang="en-US" sz="1600" b="1" dirty="0"/>
              <a:t>WORKING DIRECTORY</a:t>
            </a:r>
            <a:r>
              <a:rPr lang="en-US" sz="1600" dirty="0"/>
              <a:t>)</a:t>
            </a:r>
          </a:p>
          <a:p>
            <a:pPr marL="342900" indent="-342900">
              <a:buFontTx/>
              <a:buAutoNum type="alphaLcPeriod"/>
            </a:pPr>
            <a:endParaRPr lang="en-US" sz="1600" dirty="0"/>
          </a:p>
          <a:p>
            <a:endParaRPr lang="en-US" sz="1600" dirty="0"/>
          </a:p>
        </p:txBody>
      </p:sp>
      <p:sp>
        <p:nvSpPr>
          <p:cNvPr id="15" name="Rectangle 14">
            <a:extLst>
              <a:ext uri="{FF2B5EF4-FFF2-40B4-BE49-F238E27FC236}">
                <a16:creationId xmlns:a16="http://schemas.microsoft.com/office/drawing/2014/main" id="{DB08F783-0F63-402F-A690-292443269FDB}"/>
              </a:ext>
            </a:extLst>
          </p:cNvPr>
          <p:cNvSpPr/>
          <p:nvPr/>
        </p:nvSpPr>
        <p:spPr>
          <a:xfrm>
            <a:off x="1390681" y="4283784"/>
            <a:ext cx="3604727" cy="2862322"/>
          </a:xfrm>
          <a:prstGeom prst="rect">
            <a:avLst/>
          </a:prstGeom>
        </p:spPr>
        <p:txBody>
          <a:bodyPr wrap="square">
            <a:spAutoFit/>
          </a:bodyPr>
          <a:lstStyle/>
          <a:p>
            <a:r>
              <a:rPr lang="en-US" b="1" dirty="0"/>
              <a:t>Creating simulation</a:t>
            </a:r>
          </a:p>
          <a:p>
            <a:pPr marL="342900" indent="-342900">
              <a:buAutoNum type="arabicPeriod"/>
            </a:pPr>
            <a:r>
              <a:rPr lang="en-US" dirty="0"/>
              <a:t>Run the PPE webserver</a:t>
            </a:r>
          </a:p>
          <a:p>
            <a:pPr marL="342900" indent="-342900">
              <a:buAutoNum type="arabicPeriod"/>
            </a:pPr>
            <a:r>
              <a:rPr lang="en-US" dirty="0"/>
              <a:t>Create new simulation ‘R Circuit Series’, add your working directory file.</a:t>
            </a:r>
          </a:p>
          <a:p>
            <a:pPr marL="342900" indent="-342900">
              <a:buFontTx/>
              <a:buAutoNum type="arabicPeriod"/>
            </a:pPr>
            <a:r>
              <a:rPr lang="en-US" dirty="0"/>
              <a:t>Solve the warning if there is any, save first, and you can edit later when you need it.</a:t>
            </a:r>
          </a:p>
          <a:p>
            <a:endParaRPr lang="en-US" dirty="0"/>
          </a:p>
          <a:p>
            <a:pPr marL="342900" indent="-342900">
              <a:buAutoNum type="arabicPeriod"/>
            </a:pPr>
            <a:endParaRPr lang="en-US" dirty="0"/>
          </a:p>
        </p:txBody>
      </p:sp>
      <p:sp>
        <p:nvSpPr>
          <p:cNvPr id="16" name="TextBox 15">
            <a:extLst>
              <a:ext uri="{FF2B5EF4-FFF2-40B4-BE49-F238E27FC236}">
                <a16:creationId xmlns:a16="http://schemas.microsoft.com/office/drawing/2014/main" id="{3337523F-612C-4312-8D65-C1688BD756C0}"/>
              </a:ext>
            </a:extLst>
          </p:cNvPr>
          <p:cNvSpPr txBox="1"/>
          <p:nvPr/>
        </p:nvSpPr>
        <p:spPr>
          <a:xfrm>
            <a:off x="1390681" y="2663584"/>
            <a:ext cx="3414012" cy="1569660"/>
          </a:xfrm>
          <a:prstGeom prst="rect">
            <a:avLst/>
          </a:prstGeom>
          <a:noFill/>
        </p:spPr>
        <p:txBody>
          <a:bodyPr wrap="square">
            <a:spAutoFit/>
          </a:bodyPr>
          <a:lstStyle/>
          <a:p>
            <a:r>
              <a:rPr lang="en-US" sz="1200" dirty="0"/>
              <a:t>Webserver launch reminder!</a:t>
            </a:r>
          </a:p>
          <a:p>
            <a:pPr marL="342900" indent="-342900">
              <a:buAutoNum type="arabicPeriod"/>
            </a:pPr>
            <a:r>
              <a:rPr lang="en-US" sz="1200" dirty="0"/>
              <a:t>Activate </a:t>
            </a:r>
            <a:r>
              <a:rPr lang="en-US" sz="1200" dirty="0" err="1"/>
              <a:t>ppe</a:t>
            </a:r>
            <a:r>
              <a:rPr lang="en-US" sz="1200" dirty="0"/>
              <a:t> environment</a:t>
            </a:r>
          </a:p>
          <a:p>
            <a:pPr marL="342900" indent="-342900">
              <a:buAutoNum type="arabicPeriod"/>
            </a:pPr>
            <a:r>
              <a:rPr lang="en-US" sz="1200" dirty="0"/>
              <a:t>Go to manage.py folder directory (launch file)</a:t>
            </a:r>
          </a:p>
          <a:p>
            <a:pPr marL="342900" indent="-342900">
              <a:buAutoNum type="arabicPeriod"/>
            </a:pPr>
            <a:r>
              <a:rPr lang="en-US" sz="1200" dirty="0"/>
              <a:t>If the structured database is already created, run the webserver by python manage.py </a:t>
            </a:r>
            <a:r>
              <a:rPr lang="en-US" sz="1200" dirty="0" err="1"/>
              <a:t>runserver</a:t>
            </a:r>
            <a:endParaRPr lang="en-US" sz="1200" dirty="0"/>
          </a:p>
          <a:p>
            <a:pPr marL="342900" indent="-342900">
              <a:buFontTx/>
              <a:buAutoNum type="arabicPeriod"/>
            </a:pPr>
            <a:r>
              <a:rPr lang="en-US" sz="1200" dirty="0"/>
              <a:t>Copy </a:t>
            </a:r>
            <a:r>
              <a:rPr lang="en-US" sz="1200" dirty="0">
                <a:hlinkClick r:id="rId2"/>
              </a:rPr>
              <a:t>http://127.0.0.1:8000/</a:t>
            </a:r>
            <a:r>
              <a:rPr lang="en-US" sz="1200" dirty="0"/>
              <a:t> (or other URL) and run in your browser</a:t>
            </a:r>
          </a:p>
        </p:txBody>
      </p:sp>
      <p:pic>
        <p:nvPicPr>
          <p:cNvPr id="9" name="Picture 8">
            <a:extLst>
              <a:ext uri="{FF2B5EF4-FFF2-40B4-BE49-F238E27FC236}">
                <a16:creationId xmlns:a16="http://schemas.microsoft.com/office/drawing/2014/main" id="{9E8F0ACE-1C78-447A-BC6A-F2BDF7E71392}"/>
              </a:ext>
            </a:extLst>
          </p:cNvPr>
          <p:cNvPicPr>
            <a:picLocks noChangeAspect="1"/>
          </p:cNvPicPr>
          <p:nvPr/>
        </p:nvPicPr>
        <p:blipFill>
          <a:blip r:embed="rId3"/>
          <a:stretch>
            <a:fillRect/>
          </a:stretch>
        </p:blipFill>
        <p:spPr>
          <a:xfrm>
            <a:off x="5571350" y="3310253"/>
            <a:ext cx="5447411" cy="3278362"/>
          </a:xfrm>
          <a:prstGeom prst="rect">
            <a:avLst/>
          </a:prstGeom>
        </p:spPr>
      </p:pic>
      <p:pic>
        <p:nvPicPr>
          <p:cNvPr id="11" name="Picture 2">
            <a:extLst>
              <a:ext uri="{FF2B5EF4-FFF2-40B4-BE49-F238E27FC236}">
                <a16:creationId xmlns:a16="http://schemas.microsoft.com/office/drawing/2014/main" id="{CF32F0A5-E3BF-47F1-955A-C1831D316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0024" y="1609845"/>
            <a:ext cx="2854688" cy="1566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17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BA833CA-CB6E-4AF4-8302-B6663CC6322B}"/>
              </a:ext>
            </a:extLst>
          </p:cNvPr>
          <p:cNvPicPr>
            <a:picLocks noChangeAspect="1"/>
          </p:cNvPicPr>
          <p:nvPr/>
        </p:nvPicPr>
        <p:blipFill>
          <a:blip r:embed="rId2"/>
          <a:stretch>
            <a:fillRect/>
          </a:stretch>
        </p:blipFill>
        <p:spPr>
          <a:xfrm>
            <a:off x="1300687" y="869653"/>
            <a:ext cx="10710274" cy="5600871"/>
          </a:xfrm>
          <a:prstGeom prst="rect">
            <a:avLst/>
          </a:prstGeom>
        </p:spPr>
      </p:pic>
    </p:spTree>
    <p:extLst>
      <p:ext uri="{BB962C8B-B14F-4D97-AF65-F5344CB8AC3E}">
        <p14:creationId xmlns:p14="http://schemas.microsoft.com/office/powerpoint/2010/main" val="417440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116700" y="816546"/>
            <a:ext cx="8560905" cy="1600438"/>
          </a:xfrm>
          <a:prstGeom prst="rect">
            <a:avLst/>
          </a:prstGeom>
          <a:noFill/>
        </p:spPr>
        <p:txBody>
          <a:bodyPr wrap="square">
            <a:spAutoFit/>
          </a:bodyPr>
          <a:lstStyle/>
          <a:p>
            <a:r>
              <a:rPr lang="en-US" sz="1400" b="1" dirty="0"/>
              <a:t>Adding minimalistic circuit simulation</a:t>
            </a:r>
          </a:p>
          <a:p>
            <a:pPr marL="342900" indent="-342900">
              <a:buAutoNum type="arabicPeriod"/>
            </a:pPr>
            <a:r>
              <a:rPr lang="en-US" sz="1400" dirty="0"/>
              <a:t>Check is the </a:t>
            </a:r>
            <a:r>
              <a:rPr lang="en-US" sz="1400" b="1" i="1" dirty="0" err="1"/>
              <a:t>testfile</a:t>
            </a:r>
            <a:r>
              <a:rPr lang="en-US" sz="1400" dirty="0"/>
              <a:t> is created in the WORKING FOLDER</a:t>
            </a:r>
          </a:p>
          <a:p>
            <a:pPr marL="342900" indent="-342900">
              <a:buAutoNum type="arabicPeriod"/>
            </a:pPr>
            <a:r>
              <a:rPr lang="en-US" sz="1400" dirty="0"/>
              <a:t>Open and understand the .CSV file structure using word editor</a:t>
            </a:r>
          </a:p>
          <a:p>
            <a:pPr marL="342900" indent="-342900">
              <a:buAutoNum type="arabicPeriod"/>
            </a:pPr>
            <a:r>
              <a:rPr lang="en-US" sz="1400" dirty="0"/>
              <a:t>Go to Simulation Library </a:t>
            </a:r>
            <a:r>
              <a:rPr lang="en-US" sz="1400" dirty="0">
                <a:sym typeface="Wingdings" panose="05000000000000000000" pitchFamily="2" charset="2"/>
              </a:rPr>
              <a:t> Load the Simulation  </a:t>
            </a:r>
            <a:r>
              <a:rPr lang="en-US" sz="1400" b="1" u="sng" dirty="0">
                <a:sym typeface="Wingdings" panose="05000000000000000000" pitchFamily="2" charset="2"/>
              </a:rPr>
              <a:t>Back to Main Page</a:t>
            </a:r>
          </a:p>
          <a:p>
            <a:pPr marL="342900" indent="-342900">
              <a:buAutoNum type="arabicPeriod"/>
            </a:pPr>
            <a:r>
              <a:rPr lang="en-US" sz="1400" dirty="0"/>
              <a:t>Add circuit file </a:t>
            </a:r>
            <a:r>
              <a:rPr lang="en-US" sz="1400" dirty="0">
                <a:sym typeface="Wingdings" panose="05000000000000000000" pitchFamily="2" charset="2"/>
              </a:rPr>
              <a:t> select file  safe circuit file  process circuit schematic</a:t>
            </a:r>
          </a:p>
          <a:p>
            <a:pPr marL="342900" indent="-342900">
              <a:buAutoNum type="arabicPeriod"/>
            </a:pPr>
            <a:r>
              <a:rPr lang="en-US" sz="1400" dirty="0">
                <a:sym typeface="Wingdings" panose="05000000000000000000" pitchFamily="2" charset="2"/>
              </a:rPr>
              <a:t>If error, update the .CSV file  process circuit schematic. No need to reupload</a:t>
            </a:r>
          </a:p>
          <a:p>
            <a:pPr marL="342900" indent="-342900">
              <a:buAutoNum type="arabicPeriod"/>
            </a:pPr>
            <a:r>
              <a:rPr lang="en-US" sz="1400" dirty="0">
                <a:sym typeface="Wingdings" panose="05000000000000000000" pitchFamily="2" charset="2"/>
              </a:rPr>
              <a:t>Then  Back to main page</a:t>
            </a:r>
            <a:endParaRPr lang="en-US" sz="1400" dirty="0"/>
          </a:p>
        </p:txBody>
      </p:sp>
      <p:pic>
        <p:nvPicPr>
          <p:cNvPr id="4" name="Picture 3">
            <a:extLst>
              <a:ext uri="{FF2B5EF4-FFF2-40B4-BE49-F238E27FC236}">
                <a16:creationId xmlns:a16="http://schemas.microsoft.com/office/drawing/2014/main" id="{692CD4A8-B6D0-4C33-9291-2290E883CFBC}"/>
              </a:ext>
            </a:extLst>
          </p:cNvPr>
          <p:cNvPicPr>
            <a:picLocks noChangeAspect="1"/>
          </p:cNvPicPr>
          <p:nvPr/>
        </p:nvPicPr>
        <p:blipFill>
          <a:blip r:embed="rId2"/>
          <a:stretch>
            <a:fillRect/>
          </a:stretch>
        </p:blipFill>
        <p:spPr>
          <a:xfrm>
            <a:off x="7518148" y="1026852"/>
            <a:ext cx="2592875" cy="1179826"/>
          </a:xfrm>
          <a:prstGeom prst="rect">
            <a:avLst/>
          </a:prstGeom>
        </p:spPr>
      </p:pic>
      <p:pic>
        <p:nvPicPr>
          <p:cNvPr id="3" name="Picture 2">
            <a:extLst>
              <a:ext uri="{FF2B5EF4-FFF2-40B4-BE49-F238E27FC236}">
                <a16:creationId xmlns:a16="http://schemas.microsoft.com/office/drawing/2014/main" id="{682E431C-66C9-40D6-8C47-6015AFD1C63D}"/>
              </a:ext>
            </a:extLst>
          </p:cNvPr>
          <p:cNvPicPr>
            <a:picLocks noChangeAspect="1"/>
          </p:cNvPicPr>
          <p:nvPr/>
        </p:nvPicPr>
        <p:blipFill rotWithShape="1">
          <a:blip r:embed="rId3"/>
          <a:srcRect r="27438"/>
          <a:stretch/>
        </p:blipFill>
        <p:spPr>
          <a:xfrm>
            <a:off x="1223966" y="2672458"/>
            <a:ext cx="4626756" cy="3368996"/>
          </a:xfrm>
          <a:prstGeom prst="rect">
            <a:avLst/>
          </a:prstGeom>
          <a:ln>
            <a:solidFill>
              <a:schemeClr val="accent1"/>
            </a:solidFill>
          </a:ln>
        </p:spPr>
      </p:pic>
      <p:pic>
        <p:nvPicPr>
          <p:cNvPr id="6" name="Picture 5">
            <a:extLst>
              <a:ext uri="{FF2B5EF4-FFF2-40B4-BE49-F238E27FC236}">
                <a16:creationId xmlns:a16="http://schemas.microsoft.com/office/drawing/2014/main" id="{DB92794F-ABA4-404C-B4F4-FE80FF4A3A0E}"/>
              </a:ext>
            </a:extLst>
          </p:cNvPr>
          <p:cNvPicPr>
            <a:picLocks noChangeAspect="1"/>
          </p:cNvPicPr>
          <p:nvPr/>
        </p:nvPicPr>
        <p:blipFill>
          <a:blip r:embed="rId4"/>
          <a:stretch>
            <a:fillRect/>
          </a:stretch>
        </p:blipFill>
        <p:spPr>
          <a:xfrm>
            <a:off x="6096000" y="2672458"/>
            <a:ext cx="4753900" cy="1000436"/>
          </a:xfrm>
          <a:prstGeom prst="rect">
            <a:avLst/>
          </a:prstGeom>
          <a:ln>
            <a:solidFill>
              <a:schemeClr val="accent1"/>
            </a:solidFill>
          </a:ln>
        </p:spPr>
      </p:pic>
      <p:pic>
        <p:nvPicPr>
          <p:cNvPr id="8" name="Picture 7">
            <a:extLst>
              <a:ext uri="{FF2B5EF4-FFF2-40B4-BE49-F238E27FC236}">
                <a16:creationId xmlns:a16="http://schemas.microsoft.com/office/drawing/2014/main" id="{83F16ADA-68F9-4494-A203-D6A02D31B0A3}"/>
              </a:ext>
            </a:extLst>
          </p:cNvPr>
          <p:cNvPicPr>
            <a:picLocks noChangeAspect="1"/>
          </p:cNvPicPr>
          <p:nvPr/>
        </p:nvPicPr>
        <p:blipFill rotWithShape="1">
          <a:blip r:embed="rId5"/>
          <a:srcRect r="20497"/>
          <a:stretch/>
        </p:blipFill>
        <p:spPr>
          <a:xfrm>
            <a:off x="6096000" y="3883200"/>
            <a:ext cx="4753900" cy="2199569"/>
          </a:xfrm>
          <a:prstGeom prst="rect">
            <a:avLst/>
          </a:prstGeom>
          <a:ln>
            <a:solidFill>
              <a:schemeClr val="accent1"/>
            </a:solidFill>
          </a:ln>
        </p:spPr>
      </p:pic>
      <p:sp>
        <p:nvSpPr>
          <p:cNvPr id="2" name="Rectangle 1">
            <a:extLst>
              <a:ext uri="{FF2B5EF4-FFF2-40B4-BE49-F238E27FC236}">
                <a16:creationId xmlns:a16="http://schemas.microsoft.com/office/drawing/2014/main" id="{AD85BBD0-6773-48F2-8A9F-08E7FBFC398F}"/>
              </a:ext>
            </a:extLst>
          </p:cNvPr>
          <p:cNvSpPr/>
          <p:nvPr/>
        </p:nvSpPr>
        <p:spPr>
          <a:xfrm>
            <a:off x="8979336" y="817781"/>
            <a:ext cx="1621149" cy="369332"/>
          </a:xfrm>
          <a:prstGeom prst="rect">
            <a:avLst/>
          </a:prstGeom>
        </p:spPr>
        <p:txBody>
          <a:bodyPr wrap="none">
            <a:spAutoFit/>
          </a:bodyPr>
          <a:lstStyle/>
          <a:p>
            <a:r>
              <a:rPr lang="en-US" dirty="0">
                <a:sym typeface="Wingdings" panose="05000000000000000000" pitchFamily="2" charset="2"/>
              </a:rPr>
              <a:t>(*) </a:t>
            </a:r>
            <a:r>
              <a:rPr lang="en-US" dirty="0" err="1">
                <a:sym typeface="Wingdings" panose="05000000000000000000" pitchFamily="2" charset="2"/>
              </a:rPr>
              <a:t>resistor_par</a:t>
            </a:r>
            <a:endParaRPr lang="en-HK" dirty="0"/>
          </a:p>
        </p:txBody>
      </p:sp>
    </p:spTree>
    <p:extLst>
      <p:ext uri="{BB962C8B-B14F-4D97-AF65-F5344CB8AC3E}">
        <p14:creationId xmlns:p14="http://schemas.microsoft.com/office/powerpoint/2010/main" val="278688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259ED03-A20B-4C5B-99AC-3704F0B16E57}"/>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(Parallel)</a:t>
            </a:r>
          </a:p>
        </p:txBody>
      </p:sp>
      <p:sp>
        <p:nvSpPr>
          <p:cNvPr id="2" name="Rectangle 1">
            <a:extLst>
              <a:ext uri="{FF2B5EF4-FFF2-40B4-BE49-F238E27FC236}">
                <a16:creationId xmlns:a16="http://schemas.microsoft.com/office/drawing/2014/main" id="{C68EE59A-24F6-4253-BD1E-A5B89A09FAB8}"/>
              </a:ext>
            </a:extLst>
          </p:cNvPr>
          <p:cNvSpPr/>
          <p:nvPr/>
        </p:nvSpPr>
        <p:spPr>
          <a:xfrm>
            <a:off x="1390681" y="1454478"/>
            <a:ext cx="5691254" cy="1477328"/>
          </a:xfrm>
          <a:prstGeom prst="rect">
            <a:avLst/>
          </a:prstGeom>
        </p:spPr>
        <p:txBody>
          <a:bodyPr wrap="square">
            <a:spAutoFit/>
          </a:bodyPr>
          <a:lstStyle/>
          <a:p>
            <a:r>
              <a:rPr lang="en-US" b="1" dirty="0"/>
              <a:t>Edit Circuit Parameter</a:t>
            </a:r>
          </a:p>
          <a:p>
            <a:pPr marL="342900" indent="-342900">
              <a:buAutoNum type="arabicPeriod"/>
            </a:pPr>
            <a:r>
              <a:rPr lang="en-US" dirty="0"/>
              <a:t>Click Edit circuit parameter </a:t>
            </a:r>
            <a:r>
              <a:rPr lang="en-US" dirty="0">
                <a:sym typeface="Wingdings" panose="05000000000000000000" pitchFamily="2" charset="2"/>
              </a:rPr>
              <a:t> Edit parameter and change according to the parameter here. </a:t>
            </a:r>
          </a:p>
          <a:p>
            <a:pPr marL="342900" indent="-342900">
              <a:buAutoNum type="arabicPeriod"/>
            </a:pPr>
            <a:r>
              <a:rPr lang="en-US" dirty="0">
                <a:sym typeface="Wingdings" panose="05000000000000000000" pitchFamily="2" charset="2"/>
              </a:rPr>
              <a:t>We tried to simulate the numbers and component </a:t>
            </a:r>
            <a:r>
              <a:rPr lang="en-US" dirty="0" err="1">
                <a:sym typeface="Wingdings" panose="05000000000000000000" pitchFamily="2" charset="2"/>
              </a:rPr>
              <a:t>behaviour</a:t>
            </a:r>
            <a:endParaRPr lang="en-US" dirty="0"/>
          </a:p>
        </p:txBody>
      </p:sp>
      <p:pic>
        <p:nvPicPr>
          <p:cNvPr id="13" name="Picture 2">
            <a:extLst>
              <a:ext uri="{FF2B5EF4-FFF2-40B4-BE49-F238E27FC236}">
                <a16:creationId xmlns:a16="http://schemas.microsoft.com/office/drawing/2014/main" id="{F71C486E-2581-4610-95E2-1119880B7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500" y="3075139"/>
            <a:ext cx="2854688" cy="156659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A9C6631-38F6-403B-BC5E-DEEB70028FED}"/>
              </a:ext>
            </a:extLst>
          </p:cNvPr>
          <p:cNvPicPr>
            <a:picLocks noChangeAspect="1"/>
          </p:cNvPicPr>
          <p:nvPr/>
        </p:nvPicPr>
        <p:blipFill>
          <a:blip r:embed="rId3"/>
          <a:stretch>
            <a:fillRect/>
          </a:stretch>
        </p:blipFill>
        <p:spPr>
          <a:xfrm>
            <a:off x="1817525" y="3031110"/>
            <a:ext cx="1532328" cy="1654657"/>
          </a:xfrm>
          <a:prstGeom prst="rect">
            <a:avLst/>
          </a:prstGeom>
        </p:spPr>
      </p:pic>
      <p:pic>
        <p:nvPicPr>
          <p:cNvPr id="10" name="Picture 9">
            <a:extLst>
              <a:ext uri="{FF2B5EF4-FFF2-40B4-BE49-F238E27FC236}">
                <a16:creationId xmlns:a16="http://schemas.microsoft.com/office/drawing/2014/main" id="{9497D9A4-CC55-47E3-8E40-305696CEC3C8}"/>
              </a:ext>
            </a:extLst>
          </p:cNvPr>
          <p:cNvPicPr>
            <a:picLocks noChangeAspect="1"/>
          </p:cNvPicPr>
          <p:nvPr/>
        </p:nvPicPr>
        <p:blipFill>
          <a:blip r:embed="rId4"/>
          <a:stretch>
            <a:fillRect/>
          </a:stretch>
        </p:blipFill>
        <p:spPr>
          <a:xfrm>
            <a:off x="275310" y="4840532"/>
            <a:ext cx="1469135" cy="1654657"/>
          </a:xfrm>
          <a:prstGeom prst="rect">
            <a:avLst/>
          </a:prstGeom>
        </p:spPr>
      </p:pic>
      <p:pic>
        <p:nvPicPr>
          <p:cNvPr id="14" name="Picture 13">
            <a:extLst>
              <a:ext uri="{FF2B5EF4-FFF2-40B4-BE49-F238E27FC236}">
                <a16:creationId xmlns:a16="http://schemas.microsoft.com/office/drawing/2014/main" id="{D607DEC6-FE19-48C0-81E1-BD6C106F9ED0}"/>
              </a:ext>
            </a:extLst>
          </p:cNvPr>
          <p:cNvPicPr>
            <a:picLocks noChangeAspect="1"/>
          </p:cNvPicPr>
          <p:nvPr/>
        </p:nvPicPr>
        <p:blipFill>
          <a:blip r:embed="rId5"/>
          <a:stretch>
            <a:fillRect/>
          </a:stretch>
        </p:blipFill>
        <p:spPr>
          <a:xfrm>
            <a:off x="1868469" y="5055047"/>
            <a:ext cx="1886105" cy="612814"/>
          </a:xfrm>
          <a:prstGeom prst="rect">
            <a:avLst/>
          </a:prstGeom>
        </p:spPr>
      </p:pic>
      <p:pic>
        <p:nvPicPr>
          <p:cNvPr id="15" name="Picture 14">
            <a:extLst>
              <a:ext uri="{FF2B5EF4-FFF2-40B4-BE49-F238E27FC236}">
                <a16:creationId xmlns:a16="http://schemas.microsoft.com/office/drawing/2014/main" id="{14A17C7A-7FCA-4938-88D9-CA4D1293D600}"/>
              </a:ext>
            </a:extLst>
          </p:cNvPr>
          <p:cNvPicPr>
            <a:picLocks noChangeAspect="1"/>
          </p:cNvPicPr>
          <p:nvPr/>
        </p:nvPicPr>
        <p:blipFill>
          <a:blip r:embed="rId6"/>
          <a:stretch>
            <a:fillRect/>
          </a:stretch>
        </p:blipFill>
        <p:spPr>
          <a:xfrm>
            <a:off x="4002622" y="4881751"/>
            <a:ext cx="2058566" cy="1307308"/>
          </a:xfrm>
          <a:prstGeom prst="rect">
            <a:avLst/>
          </a:prstGeom>
        </p:spPr>
      </p:pic>
      <p:pic>
        <p:nvPicPr>
          <p:cNvPr id="16" name="Picture 15">
            <a:extLst>
              <a:ext uri="{FF2B5EF4-FFF2-40B4-BE49-F238E27FC236}">
                <a16:creationId xmlns:a16="http://schemas.microsoft.com/office/drawing/2014/main" id="{2AF5387B-D971-4343-8C36-D3CCF252BF67}"/>
              </a:ext>
            </a:extLst>
          </p:cNvPr>
          <p:cNvPicPr>
            <a:picLocks noChangeAspect="1"/>
          </p:cNvPicPr>
          <p:nvPr/>
        </p:nvPicPr>
        <p:blipFill>
          <a:blip r:embed="rId7"/>
          <a:stretch>
            <a:fillRect/>
          </a:stretch>
        </p:blipFill>
        <p:spPr>
          <a:xfrm>
            <a:off x="6700480" y="2310550"/>
            <a:ext cx="5107922" cy="3231289"/>
          </a:xfrm>
          <a:prstGeom prst="rect">
            <a:avLst/>
          </a:prstGeom>
        </p:spPr>
      </p:pic>
    </p:spTree>
    <p:extLst>
      <p:ext uri="{BB962C8B-B14F-4D97-AF65-F5344CB8AC3E}">
        <p14:creationId xmlns:p14="http://schemas.microsoft.com/office/powerpoint/2010/main" val="681726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EB5463-57C7-40DA-98FB-60E97BCEC9EC}"/>
              </a:ext>
            </a:extLst>
          </p:cNvPr>
          <p:cNvSpPr/>
          <p:nvPr/>
        </p:nvSpPr>
        <p:spPr>
          <a:xfrm>
            <a:off x="1390681" y="1592352"/>
            <a:ext cx="3394498" cy="1569660"/>
          </a:xfrm>
          <a:prstGeom prst="rect">
            <a:avLst/>
          </a:prstGeom>
        </p:spPr>
        <p:txBody>
          <a:bodyPr wrap="square">
            <a:spAutoFit/>
          </a:bodyPr>
          <a:lstStyle/>
          <a:p>
            <a:r>
              <a:rPr lang="en-US" sz="1600" b="1" dirty="0"/>
              <a:t>Run Simulation</a:t>
            </a:r>
          </a:p>
          <a:p>
            <a:pPr marL="342900" indent="-342900">
              <a:buAutoNum type="arabicPeriod"/>
            </a:pPr>
            <a:r>
              <a:rPr lang="en-US" sz="1600" dirty="0"/>
              <a:t>Go back to the main menu </a:t>
            </a:r>
            <a:r>
              <a:rPr lang="en-US" sz="1600" dirty="0">
                <a:sym typeface="Wingdings" panose="05000000000000000000" pitchFamily="2" charset="2"/>
              </a:rPr>
              <a:t> </a:t>
            </a:r>
            <a:r>
              <a:rPr lang="en-US" sz="1600" dirty="0"/>
              <a:t>Click View output</a:t>
            </a:r>
          </a:p>
          <a:p>
            <a:pPr marL="342900" indent="-342900">
              <a:buAutoNum type="arabicPeriod"/>
            </a:pPr>
            <a:r>
              <a:rPr lang="en-US" sz="1600" dirty="0"/>
              <a:t>Check if there is any error on the anaconda prompt</a:t>
            </a:r>
          </a:p>
          <a:p>
            <a:pPr marL="342900" indent="-342900">
              <a:buAutoNum type="arabicPeriod"/>
            </a:pPr>
            <a:r>
              <a:rPr lang="en-US" sz="1600" dirty="0"/>
              <a:t>Run the simulation </a:t>
            </a:r>
            <a:r>
              <a:rPr lang="en-US" sz="1600" dirty="0">
                <a:sym typeface="Wingdings" panose="05000000000000000000" pitchFamily="2" charset="2"/>
              </a:rPr>
              <a:t></a:t>
            </a:r>
            <a:r>
              <a:rPr lang="en-US" sz="1600" dirty="0"/>
              <a:t> add Plot</a:t>
            </a:r>
          </a:p>
        </p:txBody>
      </p:sp>
      <p:sp>
        <p:nvSpPr>
          <p:cNvPr id="9" name="Title 1">
            <a:extLst>
              <a:ext uri="{FF2B5EF4-FFF2-40B4-BE49-F238E27FC236}">
                <a16:creationId xmlns:a16="http://schemas.microsoft.com/office/drawing/2014/main" id="{E8C2060D-5448-43BD-AE18-70AE35D1EC6C}"/>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(Parallel)</a:t>
            </a:r>
          </a:p>
        </p:txBody>
      </p:sp>
      <p:pic>
        <p:nvPicPr>
          <p:cNvPr id="10" name="Picture 9">
            <a:extLst>
              <a:ext uri="{FF2B5EF4-FFF2-40B4-BE49-F238E27FC236}">
                <a16:creationId xmlns:a16="http://schemas.microsoft.com/office/drawing/2014/main" id="{19E68CDC-503B-4BFA-A112-542D996639F6}"/>
              </a:ext>
            </a:extLst>
          </p:cNvPr>
          <p:cNvPicPr>
            <a:picLocks noChangeAspect="1"/>
          </p:cNvPicPr>
          <p:nvPr/>
        </p:nvPicPr>
        <p:blipFill>
          <a:blip r:embed="rId2"/>
          <a:stretch>
            <a:fillRect/>
          </a:stretch>
        </p:blipFill>
        <p:spPr>
          <a:xfrm>
            <a:off x="4785179" y="1592352"/>
            <a:ext cx="7260059" cy="4107119"/>
          </a:xfrm>
          <a:prstGeom prst="rect">
            <a:avLst/>
          </a:prstGeom>
        </p:spPr>
      </p:pic>
    </p:spTree>
    <p:extLst>
      <p:ext uri="{BB962C8B-B14F-4D97-AF65-F5344CB8AC3E}">
        <p14:creationId xmlns:p14="http://schemas.microsoft.com/office/powerpoint/2010/main" val="578866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EB5463-57C7-40DA-98FB-60E97BCEC9EC}"/>
              </a:ext>
            </a:extLst>
          </p:cNvPr>
          <p:cNvSpPr/>
          <p:nvPr/>
        </p:nvSpPr>
        <p:spPr>
          <a:xfrm>
            <a:off x="1390681" y="1568232"/>
            <a:ext cx="5691254" cy="2308324"/>
          </a:xfrm>
          <a:prstGeom prst="rect">
            <a:avLst/>
          </a:prstGeom>
        </p:spPr>
        <p:txBody>
          <a:bodyPr wrap="square">
            <a:spAutoFit/>
          </a:bodyPr>
          <a:lstStyle/>
          <a:p>
            <a:r>
              <a:rPr lang="en-US" sz="1600" b="1" dirty="0"/>
              <a:t>Plot Simulation</a:t>
            </a:r>
          </a:p>
          <a:p>
            <a:pPr marL="342900" indent="-342900">
              <a:buAutoNum type="arabicPeriod"/>
            </a:pPr>
            <a:r>
              <a:rPr lang="en-US" sz="1600" dirty="0"/>
              <a:t>Add Plot </a:t>
            </a:r>
            <a:r>
              <a:rPr lang="en-US" sz="1600" dirty="0">
                <a:sym typeface="Wingdings" panose="05000000000000000000" pitchFamily="2" charset="2"/>
              </a:rPr>
              <a:t> input name of the plot ‘Current’</a:t>
            </a:r>
          </a:p>
          <a:p>
            <a:pPr marL="342900" indent="-342900">
              <a:buAutoNum type="arabicPeriod"/>
            </a:pPr>
            <a:r>
              <a:rPr lang="en-US" sz="1600" dirty="0">
                <a:sym typeface="Wingdings" panose="05000000000000000000" pitchFamily="2" charset="2"/>
              </a:rPr>
              <a:t>Input waveform legend ‘</a:t>
            </a:r>
            <a:r>
              <a:rPr lang="en-US" sz="1600" dirty="0" err="1">
                <a:sym typeface="Wingdings" panose="05000000000000000000" pitchFamily="2" charset="2"/>
              </a:rPr>
              <a:t>isource</a:t>
            </a:r>
            <a:r>
              <a:rPr lang="en-US" sz="1600" dirty="0">
                <a:sym typeface="Wingdings" panose="05000000000000000000" pitchFamily="2" charset="2"/>
              </a:rPr>
              <a:t>’</a:t>
            </a:r>
          </a:p>
          <a:p>
            <a:pPr marL="342900" indent="-342900">
              <a:buAutoNum type="arabicPeriod"/>
            </a:pPr>
            <a:r>
              <a:rPr lang="en-US" sz="1600" dirty="0">
                <a:sym typeface="Wingdings" panose="05000000000000000000" pitchFamily="2" charset="2"/>
              </a:rPr>
              <a:t>Choose Waveform source is ‘</a:t>
            </a:r>
            <a:r>
              <a:rPr lang="en-US" sz="1600" dirty="0" err="1">
                <a:sym typeface="Wingdings" panose="05000000000000000000" pitchFamily="2" charset="2"/>
              </a:rPr>
              <a:t>Ammeter_source</a:t>
            </a:r>
            <a:r>
              <a:rPr lang="en-US" sz="1600" dirty="0">
                <a:sym typeface="Wingdings" panose="05000000000000000000" pitchFamily="2" charset="2"/>
              </a:rPr>
              <a:t>’  Save Waveform</a:t>
            </a:r>
          </a:p>
          <a:p>
            <a:pPr marL="342900" indent="-342900">
              <a:buAutoNum type="arabicPeriod"/>
            </a:pPr>
            <a:endParaRPr lang="en-US" sz="1600" dirty="0">
              <a:sym typeface="Wingdings" panose="05000000000000000000" pitchFamily="2" charset="2"/>
            </a:endParaRPr>
          </a:p>
          <a:p>
            <a:pPr marL="342900" indent="-342900">
              <a:buAutoNum type="arabicPeriod"/>
            </a:pPr>
            <a:r>
              <a:rPr lang="en-US" sz="1600" dirty="0"/>
              <a:t>Do these steps for the rest of the load – ammeter </a:t>
            </a:r>
            <a:r>
              <a:rPr lang="en-US" sz="1600" dirty="0">
                <a:sym typeface="Wingdings" panose="05000000000000000000" pitchFamily="2" charset="2"/>
              </a:rPr>
              <a:t> Done</a:t>
            </a:r>
          </a:p>
          <a:p>
            <a:pPr marL="342900" indent="-342900">
              <a:buAutoNum type="arabicPeriod"/>
            </a:pPr>
            <a:r>
              <a:rPr lang="en-US" sz="1600" dirty="0">
                <a:sym typeface="Wingdings" panose="05000000000000000000" pitchFamily="2" charset="2"/>
              </a:rPr>
              <a:t>Do the same steps for the ‘Voltage’ plot  Done </a:t>
            </a:r>
          </a:p>
          <a:p>
            <a:pPr marL="342900" indent="-342900">
              <a:buAutoNum type="arabicPeriod"/>
            </a:pPr>
            <a:r>
              <a:rPr lang="en-US" sz="1600" dirty="0">
                <a:sym typeface="Wingdings" panose="05000000000000000000" pitchFamily="2" charset="2"/>
              </a:rPr>
              <a:t>Input X-zoom (optional)  Click Plot on each of the graph</a:t>
            </a:r>
            <a:endParaRPr lang="en-US" sz="1600" dirty="0"/>
          </a:p>
        </p:txBody>
      </p:sp>
      <p:sp>
        <p:nvSpPr>
          <p:cNvPr id="9" name="Title 1">
            <a:extLst>
              <a:ext uri="{FF2B5EF4-FFF2-40B4-BE49-F238E27FC236}">
                <a16:creationId xmlns:a16="http://schemas.microsoft.com/office/drawing/2014/main" id="{E8C2060D-5448-43BD-AE18-70AE35D1EC6C}"/>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(Parallel)</a:t>
            </a:r>
          </a:p>
        </p:txBody>
      </p:sp>
      <p:pic>
        <p:nvPicPr>
          <p:cNvPr id="10" name="Picture 9">
            <a:extLst>
              <a:ext uri="{FF2B5EF4-FFF2-40B4-BE49-F238E27FC236}">
                <a16:creationId xmlns:a16="http://schemas.microsoft.com/office/drawing/2014/main" id="{69CEAA2E-90A1-4438-ACF0-3BDF99A1D329}"/>
              </a:ext>
            </a:extLst>
          </p:cNvPr>
          <p:cNvPicPr>
            <a:picLocks noChangeAspect="1"/>
          </p:cNvPicPr>
          <p:nvPr/>
        </p:nvPicPr>
        <p:blipFill>
          <a:blip r:embed="rId2"/>
          <a:stretch>
            <a:fillRect/>
          </a:stretch>
        </p:blipFill>
        <p:spPr>
          <a:xfrm>
            <a:off x="374301" y="3950654"/>
            <a:ext cx="3570666" cy="2510125"/>
          </a:xfrm>
          <a:prstGeom prst="rect">
            <a:avLst/>
          </a:prstGeom>
        </p:spPr>
      </p:pic>
      <p:sp>
        <p:nvSpPr>
          <p:cNvPr id="2" name="Rectangle 1">
            <a:extLst>
              <a:ext uri="{FF2B5EF4-FFF2-40B4-BE49-F238E27FC236}">
                <a16:creationId xmlns:a16="http://schemas.microsoft.com/office/drawing/2014/main" id="{DD32D9E2-CD62-4CF6-820C-8F5B8E08438E}"/>
              </a:ext>
            </a:extLst>
          </p:cNvPr>
          <p:cNvSpPr/>
          <p:nvPr/>
        </p:nvSpPr>
        <p:spPr>
          <a:xfrm>
            <a:off x="4197604" y="4251609"/>
            <a:ext cx="2229265" cy="954107"/>
          </a:xfrm>
          <a:prstGeom prst="rect">
            <a:avLst/>
          </a:prstGeom>
        </p:spPr>
        <p:txBody>
          <a:bodyPr wrap="none">
            <a:spAutoFit/>
          </a:bodyPr>
          <a:lstStyle/>
          <a:p>
            <a:r>
              <a:rPr lang="en-US" sz="1400" dirty="0">
                <a:sym typeface="Wingdings" panose="05000000000000000000" pitchFamily="2" charset="2"/>
              </a:rPr>
              <a:t>‘Voltage’ </a:t>
            </a:r>
          </a:p>
          <a:p>
            <a:r>
              <a:rPr lang="en-US" sz="1400" dirty="0">
                <a:sym typeface="Wingdings" panose="05000000000000000000" pitchFamily="2" charset="2"/>
              </a:rPr>
              <a:t>Vload_1 – Voltmeter_load1</a:t>
            </a:r>
          </a:p>
          <a:p>
            <a:r>
              <a:rPr lang="en-US" sz="1400" dirty="0">
                <a:sym typeface="Wingdings" panose="05000000000000000000" pitchFamily="2" charset="2"/>
              </a:rPr>
              <a:t>Vload_2 – Voltmeter_load2</a:t>
            </a:r>
          </a:p>
          <a:p>
            <a:r>
              <a:rPr lang="en-US" sz="1400" dirty="0">
                <a:sym typeface="Wingdings" panose="05000000000000000000" pitchFamily="2" charset="2"/>
              </a:rPr>
              <a:t>Vload_3 – Voltmeter_load3 </a:t>
            </a:r>
          </a:p>
        </p:txBody>
      </p:sp>
      <p:pic>
        <p:nvPicPr>
          <p:cNvPr id="7" name="Picture 6">
            <a:extLst>
              <a:ext uri="{FF2B5EF4-FFF2-40B4-BE49-F238E27FC236}">
                <a16:creationId xmlns:a16="http://schemas.microsoft.com/office/drawing/2014/main" id="{A0620F69-B72A-43F5-8BFF-8E60150D3298}"/>
              </a:ext>
            </a:extLst>
          </p:cNvPr>
          <p:cNvPicPr>
            <a:picLocks noChangeAspect="1"/>
          </p:cNvPicPr>
          <p:nvPr/>
        </p:nvPicPr>
        <p:blipFill>
          <a:blip r:embed="rId3"/>
          <a:stretch>
            <a:fillRect/>
          </a:stretch>
        </p:blipFill>
        <p:spPr>
          <a:xfrm>
            <a:off x="4149930" y="5411087"/>
            <a:ext cx="2829278" cy="954107"/>
          </a:xfrm>
          <a:prstGeom prst="rect">
            <a:avLst/>
          </a:prstGeom>
        </p:spPr>
      </p:pic>
    </p:spTree>
    <p:extLst>
      <p:ext uri="{BB962C8B-B14F-4D97-AF65-F5344CB8AC3E}">
        <p14:creationId xmlns:p14="http://schemas.microsoft.com/office/powerpoint/2010/main" val="1142295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8C2060D-5448-43BD-AE18-70AE35D1EC6C}"/>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Discussion</a:t>
            </a:r>
          </a:p>
        </p:txBody>
      </p:sp>
      <p:pic>
        <p:nvPicPr>
          <p:cNvPr id="12" name="Picture 11" descr="Chart, line chart&#10;&#10;Description automatically generated">
            <a:extLst>
              <a:ext uri="{FF2B5EF4-FFF2-40B4-BE49-F238E27FC236}">
                <a16:creationId xmlns:a16="http://schemas.microsoft.com/office/drawing/2014/main" id="{EF42E1C0-5E80-4F36-97FE-FDB2A1D59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2050" y="1934677"/>
            <a:ext cx="3122549" cy="2341912"/>
          </a:xfrm>
          <a:prstGeom prst="rect">
            <a:avLst/>
          </a:prstGeom>
        </p:spPr>
      </p:pic>
      <p:pic>
        <p:nvPicPr>
          <p:cNvPr id="14" name="Picture 13">
            <a:extLst>
              <a:ext uri="{FF2B5EF4-FFF2-40B4-BE49-F238E27FC236}">
                <a16:creationId xmlns:a16="http://schemas.microsoft.com/office/drawing/2014/main" id="{A3459D09-5949-4635-9E8A-1BAC9114D9BE}"/>
              </a:ext>
            </a:extLst>
          </p:cNvPr>
          <p:cNvPicPr>
            <a:picLocks noChangeAspect="1"/>
          </p:cNvPicPr>
          <p:nvPr/>
        </p:nvPicPr>
        <p:blipFill rotWithShape="1">
          <a:blip r:embed="rId3"/>
          <a:srcRect t="32455"/>
          <a:stretch/>
        </p:blipFill>
        <p:spPr>
          <a:xfrm>
            <a:off x="442217" y="2782266"/>
            <a:ext cx="2759833" cy="646734"/>
          </a:xfrm>
          <a:prstGeom prst="rect">
            <a:avLst/>
          </a:prstGeom>
        </p:spPr>
      </p:pic>
      <p:sp>
        <p:nvSpPr>
          <p:cNvPr id="3" name="Rectangle 2">
            <a:extLst>
              <a:ext uri="{FF2B5EF4-FFF2-40B4-BE49-F238E27FC236}">
                <a16:creationId xmlns:a16="http://schemas.microsoft.com/office/drawing/2014/main" id="{76AE6A77-426F-4AD0-B751-DCB1951392D6}"/>
              </a:ext>
            </a:extLst>
          </p:cNvPr>
          <p:cNvSpPr/>
          <p:nvPr/>
        </p:nvSpPr>
        <p:spPr>
          <a:xfrm>
            <a:off x="1390681" y="1428405"/>
            <a:ext cx="10499534" cy="584775"/>
          </a:xfrm>
          <a:prstGeom prst="rect">
            <a:avLst/>
          </a:prstGeom>
        </p:spPr>
        <p:txBody>
          <a:bodyPr wrap="square">
            <a:spAutoFit/>
          </a:bodyPr>
          <a:lstStyle/>
          <a:p>
            <a:r>
              <a:rPr lang="en-US" sz="1600" dirty="0"/>
              <a:t>We have simulated the Series and parallel resistive circuit. The graphs represent how Ohm’s law are applied in AC Source. Can you elaborate more on how the graphs are different? You can refer to the text-book/ supporting materials </a:t>
            </a:r>
            <a:endParaRPr lang="en-HK" sz="1600" dirty="0"/>
          </a:p>
        </p:txBody>
      </p:sp>
      <p:pic>
        <p:nvPicPr>
          <p:cNvPr id="8" name="Picture 7">
            <a:extLst>
              <a:ext uri="{FF2B5EF4-FFF2-40B4-BE49-F238E27FC236}">
                <a16:creationId xmlns:a16="http://schemas.microsoft.com/office/drawing/2014/main" id="{AE2C9D43-5CC1-4580-9E7C-187412F810AB}"/>
              </a:ext>
            </a:extLst>
          </p:cNvPr>
          <p:cNvPicPr>
            <a:picLocks noChangeAspect="1"/>
          </p:cNvPicPr>
          <p:nvPr/>
        </p:nvPicPr>
        <p:blipFill>
          <a:blip r:embed="rId4"/>
          <a:stretch>
            <a:fillRect/>
          </a:stretch>
        </p:blipFill>
        <p:spPr>
          <a:xfrm>
            <a:off x="947695" y="5009421"/>
            <a:ext cx="2058566" cy="1307308"/>
          </a:xfrm>
          <a:prstGeom prst="rect">
            <a:avLst/>
          </a:prstGeom>
        </p:spPr>
      </p:pic>
    </p:spTree>
    <p:extLst>
      <p:ext uri="{BB962C8B-B14F-4D97-AF65-F5344CB8AC3E}">
        <p14:creationId xmlns:p14="http://schemas.microsoft.com/office/powerpoint/2010/main" val="118990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3970318"/>
          </a:xfrm>
          <a:prstGeom prst="rect">
            <a:avLst/>
          </a:prstGeom>
          <a:noFill/>
        </p:spPr>
        <p:txBody>
          <a:bodyPr wrap="square">
            <a:spAutoFit/>
          </a:bodyPr>
          <a:lstStyle/>
          <a:p>
            <a:r>
              <a:rPr lang="en-US" b="1" dirty="0"/>
              <a:t>LO : </a:t>
            </a:r>
            <a:r>
              <a:rPr lang="en-AU" dirty="0"/>
              <a:t>Implement a computational simulation of basic electrical circuits using Python programming language</a:t>
            </a:r>
            <a:endParaRPr lang="en-HK" dirty="0"/>
          </a:p>
          <a:p>
            <a:endParaRPr lang="en-US" dirty="0"/>
          </a:p>
          <a:p>
            <a:r>
              <a:rPr lang="en-US" dirty="0"/>
              <a:t>In this course we will be simulating power electronic circuits using Python. However, the Python part is not heavy. This course is ideal for students only with a basic knowledge of network theory and programming to get started with simulating simple power electronic circuits. The course contains a basic introduction to the Python Power Electronic (PPE) and describes how to use it to simulate simple rectifier (RLC) circuits.</a:t>
            </a:r>
          </a:p>
          <a:p>
            <a:endParaRPr lang="en-US" dirty="0"/>
          </a:p>
          <a:p>
            <a:r>
              <a:rPr lang="en-US" dirty="0"/>
              <a:t>In this session, we will start exploring a simulation concept using Open-Source Python Power Electronics</a:t>
            </a:r>
          </a:p>
          <a:p>
            <a:r>
              <a:rPr lang="en-US" dirty="0"/>
              <a:t>Download : https://www.pythonpowerelectronics.com/</a:t>
            </a:r>
          </a:p>
          <a:p>
            <a:endParaRPr lang="en-US" dirty="0"/>
          </a:p>
          <a:p>
            <a:r>
              <a:rPr lang="en-US" b="1" dirty="0"/>
              <a:t>Outline</a:t>
            </a:r>
          </a:p>
          <a:p>
            <a:pPr marL="342900" indent="-342900">
              <a:buAutoNum type="alphaLcPeriod"/>
            </a:pPr>
            <a:r>
              <a:rPr lang="en-US" dirty="0"/>
              <a:t>Design Series and Parallel Resistive Circuits</a:t>
            </a:r>
          </a:p>
          <a:p>
            <a:pPr marL="342900" indent="-342900">
              <a:buAutoNum type="alphaLcPeriod"/>
            </a:pPr>
            <a:r>
              <a:rPr lang="en-US" dirty="0"/>
              <a:t>Understanding simulation output graph</a:t>
            </a:r>
          </a:p>
          <a:p>
            <a:endParaRPr lang="en-US" dirty="0"/>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lstStyle/>
          <a:p>
            <a:r>
              <a:rPr lang="en-US" dirty="0"/>
              <a:t>Objective and Outline</a:t>
            </a:r>
            <a:endParaRPr lang="en-HK" dirty="0"/>
          </a:p>
        </p:txBody>
      </p:sp>
      <p:pic>
        <p:nvPicPr>
          <p:cNvPr id="8" name="Picture 2">
            <a:extLst>
              <a:ext uri="{FF2B5EF4-FFF2-40B4-BE49-F238E27FC236}">
                <a16:creationId xmlns:a16="http://schemas.microsoft.com/office/drawing/2014/main" id="{D4F4F045-B1E9-4554-84A1-DA92E8534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7107" y="4497355"/>
            <a:ext cx="1649778" cy="15021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0C0EA059-F303-431F-9DBA-7B68CE148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6885" y="4612314"/>
            <a:ext cx="2527740" cy="138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87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291653-1793-41C5-8A16-79FF016F3F60}"/>
              </a:ext>
            </a:extLst>
          </p:cNvPr>
          <p:cNvSpPr txBox="1"/>
          <p:nvPr/>
        </p:nvSpPr>
        <p:spPr>
          <a:xfrm>
            <a:off x="1390681" y="1443841"/>
            <a:ext cx="6096000" cy="1477328"/>
          </a:xfrm>
          <a:prstGeom prst="rect">
            <a:avLst/>
          </a:prstGeom>
          <a:noFill/>
        </p:spPr>
        <p:txBody>
          <a:bodyPr wrap="square">
            <a:spAutoFit/>
          </a:bodyPr>
          <a:lstStyle/>
          <a:p>
            <a:r>
              <a:rPr lang="en-US" dirty="0"/>
              <a:t>Today session will cover on how you can understand Ohm’s Law by simulation both series and parallel circuit, and calculate:</a:t>
            </a:r>
          </a:p>
          <a:p>
            <a:pPr marL="342900" indent="-342900">
              <a:buAutoNum type="arabicPeriod"/>
            </a:pPr>
            <a:r>
              <a:rPr lang="en-US" dirty="0"/>
              <a:t>Total Current</a:t>
            </a:r>
          </a:p>
          <a:p>
            <a:pPr marL="342900" indent="-342900">
              <a:buAutoNum type="arabicPeriod"/>
            </a:pPr>
            <a:r>
              <a:rPr lang="en-US" dirty="0"/>
              <a:t>Current through each Resistors</a:t>
            </a:r>
          </a:p>
          <a:p>
            <a:pPr marL="342900" indent="-342900">
              <a:buAutoNum type="arabicPeriod"/>
            </a:pPr>
            <a:r>
              <a:rPr lang="en-US" dirty="0"/>
              <a:t>Voltage at the end or between Resistors</a:t>
            </a:r>
          </a:p>
        </p:txBody>
      </p:sp>
      <p:sp>
        <p:nvSpPr>
          <p:cNvPr id="11" name="TextBox 10">
            <a:extLst>
              <a:ext uri="{FF2B5EF4-FFF2-40B4-BE49-F238E27FC236}">
                <a16:creationId xmlns:a16="http://schemas.microsoft.com/office/drawing/2014/main" id="{E7CBFC48-AC0D-4B2A-8895-0BC7ED825B21}"/>
              </a:ext>
            </a:extLst>
          </p:cNvPr>
          <p:cNvSpPr txBox="1"/>
          <p:nvPr/>
        </p:nvSpPr>
        <p:spPr>
          <a:xfrm>
            <a:off x="789651" y="3822833"/>
            <a:ext cx="3044960" cy="2554545"/>
          </a:xfrm>
          <a:prstGeom prst="rect">
            <a:avLst/>
          </a:prstGeom>
          <a:noFill/>
        </p:spPr>
        <p:txBody>
          <a:bodyPr wrap="square">
            <a:spAutoFit/>
          </a:bodyPr>
          <a:lstStyle/>
          <a:p>
            <a:r>
              <a:rPr lang="en-US" sz="1600" dirty="0"/>
              <a:t>Ohm's law states that the current through a conductor between two points is directly proportional to the voltage across the two points.</a:t>
            </a:r>
          </a:p>
          <a:p>
            <a:endParaRPr lang="en-US" sz="1600" dirty="0"/>
          </a:p>
          <a:p>
            <a:r>
              <a:rPr lang="en-US" sz="1600" dirty="0"/>
              <a:t>Introducing the constant of proportionality, the resistance, arrives at the usual mathematical equation that describes this relationship</a:t>
            </a:r>
          </a:p>
        </p:txBody>
      </p:sp>
      <p:sp>
        <p:nvSpPr>
          <p:cNvPr id="2" name="Rectangle 1">
            <a:extLst>
              <a:ext uri="{FF2B5EF4-FFF2-40B4-BE49-F238E27FC236}">
                <a16:creationId xmlns:a16="http://schemas.microsoft.com/office/drawing/2014/main" id="{50019A3D-A9D3-433A-98F9-CC8CD43DF685}"/>
              </a:ext>
            </a:extLst>
          </p:cNvPr>
          <p:cNvSpPr/>
          <p:nvPr/>
        </p:nvSpPr>
        <p:spPr>
          <a:xfrm>
            <a:off x="3834611" y="3244334"/>
            <a:ext cx="184731" cy="369332"/>
          </a:xfrm>
          <a:prstGeom prst="rect">
            <a:avLst/>
          </a:prstGeom>
        </p:spPr>
        <p:txBody>
          <a:bodyPr wrap="none">
            <a:spAutoFit/>
          </a:bodyPr>
          <a:lstStyle/>
          <a:p>
            <a:endParaRPr lang="en-US" dirty="0"/>
          </a:p>
        </p:txBody>
      </p:sp>
      <p:sp>
        <p:nvSpPr>
          <p:cNvPr id="8" name="Title 1">
            <a:extLst>
              <a:ext uri="{FF2B5EF4-FFF2-40B4-BE49-F238E27FC236}">
                <a16:creationId xmlns:a16="http://schemas.microsoft.com/office/drawing/2014/main" id="{A0585F41-0118-44BF-ACCB-88840806C635}"/>
              </a:ext>
            </a:extLst>
          </p:cNvPr>
          <p:cNvSpPr>
            <a:spLocks noGrp="1"/>
          </p:cNvSpPr>
          <p:nvPr>
            <p:ph type="title"/>
          </p:nvPr>
        </p:nvSpPr>
        <p:spPr>
          <a:xfrm>
            <a:off x="1390681" y="541271"/>
            <a:ext cx="10971531" cy="1143000"/>
          </a:xfrm>
        </p:spPr>
        <p:txBody>
          <a:bodyPr/>
          <a:lstStyle/>
          <a:p>
            <a:r>
              <a:rPr lang="en-US" dirty="0"/>
              <a:t>Simulating Basic Resistive Circuits (Ohm’s Law)</a:t>
            </a:r>
          </a:p>
        </p:txBody>
      </p:sp>
      <p:pic>
        <p:nvPicPr>
          <p:cNvPr id="1028" name="Picture 4" descr="Chapter 32: Inductance Reading assignment: Chapter ppt download">
            <a:extLst>
              <a:ext uri="{FF2B5EF4-FFF2-40B4-BE49-F238E27FC236}">
                <a16:creationId xmlns:a16="http://schemas.microsoft.com/office/drawing/2014/main" id="{9979E008-D3C5-49E7-B89B-1AAEECBE1B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674"/>
          <a:stretch/>
        </p:blipFill>
        <p:spPr bwMode="auto">
          <a:xfrm>
            <a:off x="6680719" y="3958096"/>
            <a:ext cx="4402819" cy="268546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hm's Law Cheat Sheet | The Road Less Travelled">
            <a:extLst>
              <a:ext uri="{FF2B5EF4-FFF2-40B4-BE49-F238E27FC236}">
                <a16:creationId xmlns:a16="http://schemas.microsoft.com/office/drawing/2014/main" id="{892B0AD7-D34E-42E2-9C98-B621155FD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1107" y="3244334"/>
            <a:ext cx="2529193" cy="31910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72EA914-5E2A-4B8F-9674-483361B6736E}"/>
              </a:ext>
            </a:extLst>
          </p:cNvPr>
          <p:cNvSpPr/>
          <p:nvPr/>
        </p:nvSpPr>
        <p:spPr>
          <a:xfrm>
            <a:off x="6802417" y="3311765"/>
            <a:ext cx="4402819" cy="646331"/>
          </a:xfrm>
          <a:prstGeom prst="rect">
            <a:avLst/>
          </a:prstGeom>
        </p:spPr>
        <p:txBody>
          <a:bodyPr wrap="square">
            <a:spAutoFit/>
          </a:bodyPr>
          <a:lstStyle/>
          <a:p>
            <a:r>
              <a:rPr lang="en-US" dirty="0"/>
              <a:t>equation that describes relationship of circuit type and components</a:t>
            </a:r>
            <a:endParaRPr lang="en-HK" dirty="0"/>
          </a:p>
        </p:txBody>
      </p:sp>
    </p:spTree>
    <p:extLst>
      <p:ext uri="{BB962C8B-B14F-4D97-AF65-F5344CB8AC3E}">
        <p14:creationId xmlns:p14="http://schemas.microsoft.com/office/powerpoint/2010/main" val="1552307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B4A6A-453E-42D9-96B8-2D0660EF34E6}"/>
              </a:ext>
            </a:extLst>
          </p:cNvPr>
          <p:cNvPicPr>
            <a:picLocks noChangeAspect="1"/>
          </p:cNvPicPr>
          <p:nvPr/>
        </p:nvPicPr>
        <p:blipFill>
          <a:blip r:embed="rId2"/>
          <a:stretch>
            <a:fillRect/>
          </a:stretch>
        </p:blipFill>
        <p:spPr>
          <a:xfrm>
            <a:off x="9517223" y="1654124"/>
            <a:ext cx="2143740" cy="1418655"/>
          </a:xfrm>
          <a:prstGeom prst="rect">
            <a:avLst/>
          </a:prstGeom>
        </p:spPr>
      </p:pic>
      <p:pic>
        <p:nvPicPr>
          <p:cNvPr id="10" name="Picture 9">
            <a:extLst>
              <a:ext uri="{FF2B5EF4-FFF2-40B4-BE49-F238E27FC236}">
                <a16:creationId xmlns:a16="http://schemas.microsoft.com/office/drawing/2014/main" id="{05E237B1-BF92-4448-85D0-5974D6A2F0E6}"/>
              </a:ext>
            </a:extLst>
          </p:cNvPr>
          <p:cNvPicPr>
            <a:picLocks noChangeAspect="1"/>
          </p:cNvPicPr>
          <p:nvPr/>
        </p:nvPicPr>
        <p:blipFill>
          <a:blip r:embed="rId3"/>
          <a:stretch>
            <a:fillRect/>
          </a:stretch>
        </p:blipFill>
        <p:spPr>
          <a:xfrm>
            <a:off x="5187258" y="3329289"/>
            <a:ext cx="6653186" cy="2987440"/>
          </a:xfrm>
          <a:prstGeom prst="rect">
            <a:avLst/>
          </a:prstGeom>
        </p:spPr>
      </p:pic>
      <p:sp>
        <p:nvSpPr>
          <p:cNvPr id="12" name="Title 1">
            <a:extLst>
              <a:ext uri="{FF2B5EF4-FFF2-40B4-BE49-F238E27FC236}">
                <a16:creationId xmlns:a16="http://schemas.microsoft.com/office/drawing/2014/main" id="{B259ED03-A20B-4C5B-99AC-3704F0B16E57}"/>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(Series)</a:t>
            </a:r>
          </a:p>
        </p:txBody>
      </p:sp>
      <p:sp>
        <p:nvSpPr>
          <p:cNvPr id="13" name="TextBox 12">
            <a:extLst>
              <a:ext uri="{FF2B5EF4-FFF2-40B4-BE49-F238E27FC236}">
                <a16:creationId xmlns:a16="http://schemas.microsoft.com/office/drawing/2014/main" id="{3BB5841B-8515-4423-B56A-5FCCBE9A22DB}"/>
              </a:ext>
            </a:extLst>
          </p:cNvPr>
          <p:cNvSpPr txBox="1"/>
          <p:nvPr/>
        </p:nvSpPr>
        <p:spPr>
          <a:xfrm>
            <a:off x="1390682" y="1472972"/>
            <a:ext cx="7977252" cy="1569660"/>
          </a:xfrm>
          <a:prstGeom prst="rect">
            <a:avLst/>
          </a:prstGeom>
          <a:noFill/>
        </p:spPr>
        <p:txBody>
          <a:bodyPr wrap="square">
            <a:spAutoFit/>
          </a:bodyPr>
          <a:lstStyle/>
          <a:p>
            <a:pPr marL="342900" indent="-342900">
              <a:buFontTx/>
              <a:buAutoNum type="alphaLcPeriod"/>
            </a:pPr>
            <a:r>
              <a:rPr lang="en-US" sz="1600" dirty="0"/>
              <a:t>Open MS Excel and recreate the circuit design</a:t>
            </a:r>
          </a:p>
          <a:p>
            <a:pPr marL="342900" indent="-342900">
              <a:buFontTx/>
              <a:buAutoNum type="alphaLcPeriod"/>
            </a:pPr>
            <a:r>
              <a:rPr lang="en-US" sz="1600" dirty="0"/>
              <a:t>Rules: </a:t>
            </a:r>
            <a:r>
              <a:rPr lang="en-US" sz="1600" dirty="0" err="1"/>
              <a:t>ComponentType_ComponentName</a:t>
            </a:r>
            <a:r>
              <a:rPr lang="en-US" sz="1600" dirty="0"/>
              <a:t> and its case sensitive.</a:t>
            </a:r>
          </a:p>
          <a:p>
            <a:pPr marL="342900" indent="-342900">
              <a:buFontTx/>
              <a:buAutoNum type="alphaLcPeriod"/>
            </a:pPr>
            <a:r>
              <a:rPr lang="en-US" sz="1600" dirty="0"/>
              <a:t>Save in basic .CSV file </a:t>
            </a:r>
            <a:r>
              <a:rPr lang="en-US" sz="1600" dirty="0">
                <a:sym typeface="Wingdings" panose="05000000000000000000" pitchFamily="2" charset="2"/>
              </a:rPr>
              <a:t></a:t>
            </a:r>
            <a:r>
              <a:rPr lang="en-US" sz="1600" dirty="0"/>
              <a:t> </a:t>
            </a:r>
            <a:r>
              <a:rPr lang="en-US" sz="1600" dirty="0" err="1"/>
              <a:t>e.g</a:t>
            </a:r>
            <a:r>
              <a:rPr lang="en-US" sz="1600" dirty="0"/>
              <a:t> D:\...\simulations\basic_resistor_example\resistor_seri.csv (this is your </a:t>
            </a:r>
            <a:r>
              <a:rPr lang="en-US" sz="1600" b="1" dirty="0"/>
              <a:t>WORKING DIRECTORY</a:t>
            </a:r>
            <a:r>
              <a:rPr lang="en-US" sz="1600" dirty="0"/>
              <a:t>)</a:t>
            </a:r>
          </a:p>
          <a:p>
            <a:pPr marL="342900" indent="-342900">
              <a:buFontTx/>
              <a:buAutoNum type="alphaLcPeriod"/>
            </a:pPr>
            <a:endParaRPr lang="en-US" sz="1600" dirty="0"/>
          </a:p>
          <a:p>
            <a:endParaRPr lang="en-US" sz="1600" dirty="0"/>
          </a:p>
        </p:txBody>
      </p:sp>
      <p:sp>
        <p:nvSpPr>
          <p:cNvPr id="15" name="Rectangle 14">
            <a:extLst>
              <a:ext uri="{FF2B5EF4-FFF2-40B4-BE49-F238E27FC236}">
                <a16:creationId xmlns:a16="http://schemas.microsoft.com/office/drawing/2014/main" id="{DB08F783-0F63-402F-A690-292443269FDB}"/>
              </a:ext>
            </a:extLst>
          </p:cNvPr>
          <p:cNvSpPr/>
          <p:nvPr/>
        </p:nvSpPr>
        <p:spPr>
          <a:xfrm>
            <a:off x="1390681" y="4283784"/>
            <a:ext cx="3604727" cy="2862322"/>
          </a:xfrm>
          <a:prstGeom prst="rect">
            <a:avLst/>
          </a:prstGeom>
        </p:spPr>
        <p:txBody>
          <a:bodyPr wrap="square">
            <a:spAutoFit/>
          </a:bodyPr>
          <a:lstStyle/>
          <a:p>
            <a:r>
              <a:rPr lang="en-US" b="1" dirty="0"/>
              <a:t>Creating simulation</a:t>
            </a:r>
          </a:p>
          <a:p>
            <a:pPr marL="342900" indent="-342900">
              <a:buAutoNum type="arabicPeriod"/>
            </a:pPr>
            <a:r>
              <a:rPr lang="en-US" dirty="0"/>
              <a:t>Run the PPE webserver</a:t>
            </a:r>
          </a:p>
          <a:p>
            <a:pPr marL="342900" indent="-342900">
              <a:buAutoNum type="arabicPeriod"/>
            </a:pPr>
            <a:r>
              <a:rPr lang="en-US" dirty="0"/>
              <a:t>Create new simulation ‘R Circuit Series’, add your working directory file.</a:t>
            </a:r>
          </a:p>
          <a:p>
            <a:pPr marL="342900" indent="-342900">
              <a:buFontTx/>
              <a:buAutoNum type="arabicPeriod"/>
            </a:pPr>
            <a:r>
              <a:rPr lang="en-US" dirty="0"/>
              <a:t>Solve the warning if there is any, save first, and you can edit later when you need it.</a:t>
            </a:r>
          </a:p>
          <a:p>
            <a:endParaRPr lang="en-US" dirty="0"/>
          </a:p>
          <a:p>
            <a:pPr marL="342900" indent="-342900">
              <a:buAutoNum type="arabicPeriod"/>
            </a:pPr>
            <a:endParaRPr lang="en-US" dirty="0"/>
          </a:p>
        </p:txBody>
      </p:sp>
      <p:sp>
        <p:nvSpPr>
          <p:cNvPr id="16" name="TextBox 15">
            <a:extLst>
              <a:ext uri="{FF2B5EF4-FFF2-40B4-BE49-F238E27FC236}">
                <a16:creationId xmlns:a16="http://schemas.microsoft.com/office/drawing/2014/main" id="{3337523F-612C-4312-8D65-C1688BD756C0}"/>
              </a:ext>
            </a:extLst>
          </p:cNvPr>
          <p:cNvSpPr txBox="1"/>
          <p:nvPr/>
        </p:nvSpPr>
        <p:spPr>
          <a:xfrm>
            <a:off x="1390681" y="2663584"/>
            <a:ext cx="3414012" cy="1569660"/>
          </a:xfrm>
          <a:prstGeom prst="rect">
            <a:avLst/>
          </a:prstGeom>
          <a:noFill/>
        </p:spPr>
        <p:txBody>
          <a:bodyPr wrap="square">
            <a:spAutoFit/>
          </a:bodyPr>
          <a:lstStyle/>
          <a:p>
            <a:r>
              <a:rPr lang="en-US" sz="1200" dirty="0"/>
              <a:t>Webserver launch reminder!</a:t>
            </a:r>
          </a:p>
          <a:p>
            <a:pPr marL="342900" indent="-342900">
              <a:buAutoNum type="arabicPeriod"/>
            </a:pPr>
            <a:r>
              <a:rPr lang="en-US" sz="1200" dirty="0"/>
              <a:t>Activate </a:t>
            </a:r>
            <a:r>
              <a:rPr lang="en-US" sz="1200" dirty="0" err="1"/>
              <a:t>ppe</a:t>
            </a:r>
            <a:r>
              <a:rPr lang="en-US" sz="1200" dirty="0"/>
              <a:t> environment</a:t>
            </a:r>
          </a:p>
          <a:p>
            <a:pPr marL="342900" indent="-342900">
              <a:buAutoNum type="arabicPeriod"/>
            </a:pPr>
            <a:r>
              <a:rPr lang="en-US" sz="1200" dirty="0"/>
              <a:t>Go to manage.py folder directory (launch file)</a:t>
            </a:r>
          </a:p>
          <a:p>
            <a:pPr marL="342900" indent="-342900">
              <a:buAutoNum type="arabicPeriod"/>
            </a:pPr>
            <a:r>
              <a:rPr lang="en-US" sz="1200" dirty="0"/>
              <a:t>If the structured database is already created, run the webserver by python manage.py </a:t>
            </a:r>
            <a:r>
              <a:rPr lang="en-US" sz="1200" dirty="0" err="1"/>
              <a:t>runserver</a:t>
            </a:r>
            <a:endParaRPr lang="en-US" sz="1200" dirty="0"/>
          </a:p>
          <a:p>
            <a:pPr marL="342900" indent="-342900">
              <a:buFontTx/>
              <a:buAutoNum type="arabicPeriod"/>
            </a:pPr>
            <a:r>
              <a:rPr lang="en-US" sz="1200" dirty="0"/>
              <a:t>Copy </a:t>
            </a:r>
            <a:r>
              <a:rPr lang="en-US" sz="1200" dirty="0">
                <a:hlinkClick r:id="rId4"/>
              </a:rPr>
              <a:t>http://127.0.0.1:8000/</a:t>
            </a:r>
            <a:r>
              <a:rPr lang="en-US" sz="1200" dirty="0"/>
              <a:t> (or other URL) and run in your browser</a:t>
            </a:r>
          </a:p>
        </p:txBody>
      </p:sp>
    </p:spTree>
    <p:extLst>
      <p:ext uri="{BB962C8B-B14F-4D97-AF65-F5344CB8AC3E}">
        <p14:creationId xmlns:p14="http://schemas.microsoft.com/office/powerpoint/2010/main" val="164583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BA833CA-CB6E-4AF4-8302-B6663CC6322B}"/>
              </a:ext>
            </a:extLst>
          </p:cNvPr>
          <p:cNvPicPr>
            <a:picLocks noChangeAspect="1"/>
          </p:cNvPicPr>
          <p:nvPr/>
        </p:nvPicPr>
        <p:blipFill>
          <a:blip r:embed="rId2"/>
          <a:stretch>
            <a:fillRect/>
          </a:stretch>
        </p:blipFill>
        <p:spPr>
          <a:xfrm>
            <a:off x="1300687" y="869653"/>
            <a:ext cx="10710274" cy="5600871"/>
          </a:xfrm>
          <a:prstGeom prst="rect">
            <a:avLst/>
          </a:prstGeom>
        </p:spPr>
      </p:pic>
    </p:spTree>
    <p:extLst>
      <p:ext uri="{BB962C8B-B14F-4D97-AF65-F5344CB8AC3E}">
        <p14:creationId xmlns:p14="http://schemas.microsoft.com/office/powerpoint/2010/main" val="409912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116700" y="816546"/>
            <a:ext cx="8560905" cy="1600438"/>
          </a:xfrm>
          <a:prstGeom prst="rect">
            <a:avLst/>
          </a:prstGeom>
          <a:noFill/>
        </p:spPr>
        <p:txBody>
          <a:bodyPr wrap="square">
            <a:spAutoFit/>
          </a:bodyPr>
          <a:lstStyle/>
          <a:p>
            <a:r>
              <a:rPr lang="en-US" sz="1400" b="1" dirty="0"/>
              <a:t>Adding minimalistic circuit simulation</a:t>
            </a:r>
          </a:p>
          <a:p>
            <a:pPr marL="342900" indent="-342900">
              <a:buAutoNum type="arabicPeriod"/>
            </a:pPr>
            <a:r>
              <a:rPr lang="en-US" sz="1400" dirty="0"/>
              <a:t>Check is the </a:t>
            </a:r>
            <a:r>
              <a:rPr lang="en-US" sz="1400" b="1" i="1" dirty="0" err="1"/>
              <a:t>testfile</a:t>
            </a:r>
            <a:r>
              <a:rPr lang="en-US" sz="1400" dirty="0"/>
              <a:t> is created in the WORKING FOLDER</a:t>
            </a:r>
          </a:p>
          <a:p>
            <a:pPr marL="342900" indent="-342900">
              <a:buAutoNum type="arabicPeriod"/>
            </a:pPr>
            <a:r>
              <a:rPr lang="en-US" sz="1400" dirty="0"/>
              <a:t>Open and understand the .CSV file structure using word editor</a:t>
            </a:r>
          </a:p>
          <a:p>
            <a:pPr marL="342900" indent="-342900">
              <a:buAutoNum type="arabicPeriod"/>
            </a:pPr>
            <a:r>
              <a:rPr lang="en-US" sz="1400" dirty="0"/>
              <a:t>Go to Simulation Library </a:t>
            </a:r>
            <a:r>
              <a:rPr lang="en-US" sz="1400" dirty="0">
                <a:sym typeface="Wingdings" panose="05000000000000000000" pitchFamily="2" charset="2"/>
              </a:rPr>
              <a:t> Load the Simulation  </a:t>
            </a:r>
            <a:r>
              <a:rPr lang="en-US" sz="1400" b="1" u="sng" dirty="0">
                <a:sym typeface="Wingdings" panose="05000000000000000000" pitchFamily="2" charset="2"/>
              </a:rPr>
              <a:t>Back to Main Page</a:t>
            </a:r>
          </a:p>
          <a:p>
            <a:pPr marL="342900" indent="-342900">
              <a:buAutoNum type="arabicPeriod"/>
            </a:pPr>
            <a:r>
              <a:rPr lang="en-US" sz="1400" dirty="0"/>
              <a:t>Add circuit file </a:t>
            </a:r>
            <a:r>
              <a:rPr lang="en-US" sz="1400" dirty="0">
                <a:sym typeface="Wingdings" panose="05000000000000000000" pitchFamily="2" charset="2"/>
              </a:rPr>
              <a:t> select file  safe circuit file  process circuit schematic</a:t>
            </a:r>
          </a:p>
          <a:p>
            <a:pPr marL="342900" indent="-342900">
              <a:buAutoNum type="arabicPeriod"/>
            </a:pPr>
            <a:r>
              <a:rPr lang="en-US" sz="1400" dirty="0">
                <a:sym typeface="Wingdings" panose="05000000000000000000" pitchFamily="2" charset="2"/>
              </a:rPr>
              <a:t>If error, update the .CSV file  process circuit schematic. No need to reupload</a:t>
            </a:r>
          </a:p>
          <a:p>
            <a:pPr marL="342900" indent="-342900">
              <a:buAutoNum type="arabicPeriod"/>
            </a:pPr>
            <a:r>
              <a:rPr lang="en-US" sz="1400" dirty="0">
                <a:sym typeface="Wingdings" panose="05000000000000000000" pitchFamily="2" charset="2"/>
              </a:rPr>
              <a:t>Then  Back to main page</a:t>
            </a:r>
            <a:endParaRPr lang="en-US" sz="1400" dirty="0"/>
          </a:p>
        </p:txBody>
      </p:sp>
      <p:pic>
        <p:nvPicPr>
          <p:cNvPr id="4" name="Picture 3">
            <a:extLst>
              <a:ext uri="{FF2B5EF4-FFF2-40B4-BE49-F238E27FC236}">
                <a16:creationId xmlns:a16="http://schemas.microsoft.com/office/drawing/2014/main" id="{692CD4A8-B6D0-4C33-9291-2290E883CFBC}"/>
              </a:ext>
            </a:extLst>
          </p:cNvPr>
          <p:cNvPicPr>
            <a:picLocks noChangeAspect="1"/>
          </p:cNvPicPr>
          <p:nvPr/>
        </p:nvPicPr>
        <p:blipFill>
          <a:blip r:embed="rId2"/>
          <a:stretch>
            <a:fillRect/>
          </a:stretch>
        </p:blipFill>
        <p:spPr>
          <a:xfrm>
            <a:off x="7518148" y="1026852"/>
            <a:ext cx="2592875" cy="1179826"/>
          </a:xfrm>
          <a:prstGeom prst="rect">
            <a:avLst/>
          </a:prstGeom>
        </p:spPr>
      </p:pic>
      <p:pic>
        <p:nvPicPr>
          <p:cNvPr id="3" name="Picture 2">
            <a:extLst>
              <a:ext uri="{FF2B5EF4-FFF2-40B4-BE49-F238E27FC236}">
                <a16:creationId xmlns:a16="http://schemas.microsoft.com/office/drawing/2014/main" id="{682E431C-66C9-40D6-8C47-6015AFD1C63D}"/>
              </a:ext>
            </a:extLst>
          </p:cNvPr>
          <p:cNvPicPr>
            <a:picLocks noChangeAspect="1"/>
          </p:cNvPicPr>
          <p:nvPr/>
        </p:nvPicPr>
        <p:blipFill rotWithShape="1">
          <a:blip r:embed="rId3"/>
          <a:srcRect r="27438"/>
          <a:stretch/>
        </p:blipFill>
        <p:spPr>
          <a:xfrm>
            <a:off x="1223966" y="2672458"/>
            <a:ext cx="4626756" cy="3368996"/>
          </a:xfrm>
          <a:prstGeom prst="rect">
            <a:avLst/>
          </a:prstGeom>
          <a:ln>
            <a:solidFill>
              <a:schemeClr val="accent1"/>
            </a:solidFill>
          </a:ln>
        </p:spPr>
      </p:pic>
      <p:pic>
        <p:nvPicPr>
          <p:cNvPr id="6" name="Picture 5">
            <a:extLst>
              <a:ext uri="{FF2B5EF4-FFF2-40B4-BE49-F238E27FC236}">
                <a16:creationId xmlns:a16="http://schemas.microsoft.com/office/drawing/2014/main" id="{DB92794F-ABA4-404C-B4F4-FE80FF4A3A0E}"/>
              </a:ext>
            </a:extLst>
          </p:cNvPr>
          <p:cNvPicPr>
            <a:picLocks noChangeAspect="1"/>
          </p:cNvPicPr>
          <p:nvPr/>
        </p:nvPicPr>
        <p:blipFill>
          <a:blip r:embed="rId4"/>
          <a:stretch>
            <a:fillRect/>
          </a:stretch>
        </p:blipFill>
        <p:spPr>
          <a:xfrm>
            <a:off x="6096000" y="2672458"/>
            <a:ext cx="4753900" cy="1000436"/>
          </a:xfrm>
          <a:prstGeom prst="rect">
            <a:avLst/>
          </a:prstGeom>
          <a:ln>
            <a:solidFill>
              <a:schemeClr val="accent1"/>
            </a:solidFill>
          </a:ln>
        </p:spPr>
      </p:pic>
      <p:pic>
        <p:nvPicPr>
          <p:cNvPr id="8" name="Picture 7">
            <a:extLst>
              <a:ext uri="{FF2B5EF4-FFF2-40B4-BE49-F238E27FC236}">
                <a16:creationId xmlns:a16="http://schemas.microsoft.com/office/drawing/2014/main" id="{83F16ADA-68F9-4494-A203-D6A02D31B0A3}"/>
              </a:ext>
            </a:extLst>
          </p:cNvPr>
          <p:cNvPicPr>
            <a:picLocks noChangeAspect="1"/>
          </p:cNvPicPr>
          <p:nvPr/>
        </p:nvPicPr>
        <p:blipFill rotWithShape="1">
          <a:blip r:embed="rId5"/>
          <a:srcRect r="20497"/>
          <a:stretch/>
        </p:blipFill>
        <p:spPr>
          <a:xfrm>
            <a:off x="6096000" y="3883200"/>
            <a:ext cx="4753900" cy="2199569"/>
          </a:xfrm>
          <a:prstGeom prst="rect">
            <a:avLst/>
          </a:prstGeom>
          <a:ln>
            <a:solidFill>
              <a:schemeClr val="accent1"/>
            </a:solidFill>
          </a:ln>
        </p:spPr>
      </p:pic>
      <p:sp>
        <p:nvSpPr>
          <p:cNvPr id="2" name="Rectangle 1">
            <a:extLst>
              <a:ext uri="{FF2B5EF4-FFF2-40B4-BE49-F238E27FC236}">
                <a16:creationId xmlns:a16="http://schemas.microsoft.com/office/drawing/2014/main" id="{6700DCC0-F002-4A46-8403-E25A55D5EE6D}"/>
              </a:ext>
            </a:extLst>
          </p:cNvPr>
          <p:cNvSpPr/>
          <p:nvPr/>
        </p:nvSpPr>
        <p:spPr>
          <a:xfrm>
            <a:off x="9083740" y="631880"/>
            <a:ext cx="1593898" cy="369332"/>
          </a:xfrm>
          <a:prstGeom prst="rect">
            <a:avLst/>
          </a:prstGeom>
        </p:spPr>
        <p:txBody>
          <a:bodyPr wrap="none">
            <a:spAutoFit/>
          </a:bodyPr>
          <a:lstStyle/>
          <a:p>
            <a:r>
              <a:rPr lang="en-US" dirty="0">
                <a:sym typeface="Wingdings" panose="05000000000000000000" pitchFamily="2" charset="2"/>
              </a:rPr>
              <a:t>(*) </a:t>
            </a:r>
            <a:r>
              <a:rPr lang="en-US" dirty="0" err="1">
                <a:sym typeface="Wingdings" panose="05000000000000000000" pitchFamily="2" charset="2"/>
              </a:rPr>
              <a:t>resistor_ser</a:t>
            </a:r>
            <a:endParaRPr lang="en-HK" dirty="0"/>
          </a:p>
        </p:txBody>
      </p:sp>
    </p:spTree>
    <p:extLst>
      <p:ext uri="{BB962C8B-B14F-4D97-AF65-F5344CB8AC3E}">
        <p14:creationId xmlns:p14="http://schemas.microsoft.com/office/powerpoint/2010/main" val="297003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7B4A6A-453E-42D9-96B8-2D0660EF34E6}"/>
              </a:ext>
            </a:extLst>
          </p:cNvPr>
          <p:cNvPicPr>
            <a:picLocks noChangeAspect="1"/>
          </p:cNvPicPr>
          <p:nvPr/>
        </p:nvPicPr>
        <p:blipFill>
          <a:blip r:embed="rId2"/>
          <a:stretch>
            <a:fillRect/>
          </a:stretch>
        </p:blipFill>
        <p:spPr>
          <a:xfrm>
            <a:off x="538479" y="3299523"/>
            <a:ext cx="2712433" cy="1794997"/>
          </a:xfrm>
          <a:prstGeom prst="rect">
            <a:avLst/>
          </a:prstGeom>
        </p:spPr>
      </p:pic>
      <p:pic>
        <p:nvPicPr>
          <p:cNvPr id="5" name="Picture 4">
            <a:extLst>
              <a:ext uri="{FF2B5EF4-FFF2-40B4-BE49-F238E27FC236}">
                <a16:creationId xmlns:a16="http://schemas.microsoft.com/office/drawing/2014/main" id="{9ECEE702-667A-4D5A-80E6-70C73446726A}"/>
              </a:ext>
            </a:extLst>
          </p:cNvPr>
          <p:cNvPicPr>
            <a:picLocks noChangeAspect="1"/>
          </p:cNvPicPr>
          <p:nvPr/>
        </p:nvPicPr>
        <p:blipFill>
          <a:blip r:embed="rId3"/>
          <a:stretch>
            <a:fillRect/>
          </a:stretch>
        </p:blipFill>
        <p:spPr>
          <a:xfrm>
            <a:off x="1422020" y="5713503"/>
            <a:ext cx="791010" cy="1073513"/>
          </a:xfrm>
          <a:prstGeom prst="rect">
            <a:avLst/>
          </a:prstGeom>
        </p:spPr>
      </p:pic>
      <p:pic>
        <p:nvPicPr>
          <p:cNvPr id="6" name="Picture 5">
            <a:extLst>
              <a:ext uri="{FF2B5EF4-FFF2-40B4-BE49-F238E27FC236}">
                <a16:creationId xmlns:a16="http://schemas.microsoft.com/office/drawing/2014/main" id="{651D5840-BE3F-400B-BDA5-3E367BF2F86B}"/>
              </a:ext>
            </a:extLst>
          </p:cNvPr>
          <p:cNvPicPr>
            <a:picLocks noChangeAspect="1"/>
          </p:cNvPicPr>
          <p:nvPr/>
        </p:nvPicPr>
        <p:blipFill>
          <a:blip r:embed="rId4"/>
          <a:stretch>
            <a:fillRect/>
          </a:stretch>
        </p:blipFill>
        <p:spPr>
          <a:xfrm>
            <a:off x="2717984" y="5894182"/>
            <a:ext cx="2141730" cy="743049"/>
          </a:xfrm>
          <a:prstGeom prst="rect">
            <a:avLst/>
          </a:prstGeom>
        </p:spPr>
      </p:pic>
      <p:pic>
        <p:nvPicPr>
          <p:cNvPr id="7" name="Picture 6">
            <a:extLst>
              <a:ext uri="{FF2B5EF4-FFF2-40B4-BE49-F238E27FC236}">
                <a16:creationId xmlns:a16="http://schemas.microsoft.com/office/drawing/2014/main" id="{EDC37249-7E0A-4122-824F-7AAB39042227}"/>
              </a:ext>
            </a:extLst>
          </p:cNvPr>
          <p:cNvPicPr>
            <a:picLocks noChangeAspect="1"/>
          </p:cNvPicPr>
          <p:nvPr/>
        </p:nvPicPr>
        <p:blipFill>
          <a:blip r:embed="rId5"/>
          <a:stretch>
            <a:fillRect/>
          </a:stretch>
        </p:blipFill>
        <p:spPr>
          <a:xfrm>
            <a:off x="3420861" y="5090426"/>
            <a:ext cx="1035211" cy="702206"/>
          </a:xfrm>
          <a:prstGeom prst="rect">
            <a:avLst/>
          </a:prstGeom>
        </p:spPr>
      </p:pic>
      <p:pic>
        <p:nvPicPr>
          <p:cNvPr id="8" name="Picture 7">
            <a:extLst>
              <a:ext uri="{FF2B5EF4-FFF2-40B4-BE49-F238E27FC236}">
                <a16:creationId xmlns:a16="http://schemas.microsoft.com/office/drawing/2014/main" id="{D8FB34C2-56CB-4B1A-82DC-0031185F7086}"/>
              </a:ext>
            </a:extLst>
          </p:cNvPr>
          <p:cNvPicPr>
            <a:picLocks noChangeAspect="1"/>
          </p:cNvPicPr>
          <p:nvPr/>
        </p:nvPicPr>
        <p:blipFill>
          <a:blip r:embed="rId6"/>
          <a:stretch>
            <a:fillRect/>
          </a:stretch>
        </p:blipFill>
        <p:spPr>
          <a:xfrm>
            <a:off x="965383" y="5103061"/>
            <a:ext cx="1752601" cy="589660"/>
          </a:xfrm>
          <a:prstGeom prst="rect">
            <a:avLst/>
          </a:prstGeom>
        </p:spPr>
      </p:pic>
      <p:pic>
        <p:nvPicPr>
          <p:cNvPr id="9" name="Picture 2">
            <a:extLst>
              <a:ext uri="{FF2B5EF4-FFF2-40B4-BE49-F238E27FC236}">
                <a16:creationId xmlns:a16="http://schemas.microsoft.com/office/drawing/2014/main" id="{F6FB2E3C-FC60-4672-B069-20AB22BB34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5761" y="3204528"/>
            <a:ext cx="1996043" cy="181740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B259ED03-A20B-4C5B-99AC-3704F0B16E57}"/>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(Series)</a:t>
            </a:r>
          </a:p>
        </p:txBody>
      </p:sp>
      <p:sp>
        <p:nvSpPr>
          <p:cNvPr id="2" name="Rectangle 1">
            <a:extLst>
              <a:ext uri="{FF2B5EF4-FFF2-40B4-BE49-F238E27FC236}">
                <a16:creationId xmlns:a16="http://schemas.microsoft.com/office/drawing/2014/main" id="{C68EE59A-24F6-4253-BD1E-A5B89A09FAB8}"/>
              </a:ext>
            </a:extLst>
          </p:cNvPr>
          <p:cNvSpPr/>
          <p:nvPr/>
        </p:nvSpPr>
        <p:spPr>
          <a:xfrm>
            <a:off x="1390681" y="1454478"/>
            <a:ext cx="4365883" cy="1754326"/>
          </a:xfrm>
          <a:prstGeom prst="rect">
            <a:avLst/>
          </a:prstGeom>
        </p:spPr>
        <p:txBody>
          <a:bodyPr wrap="square">
            <a:spAutoFit/>
          </a:bodyPr>
          <a:lstStyle/>
          <a:p>
            <a:r>
              <a:rPr lang="en-US" b="1" dirty="0"/>
              <a:t>Edit Circuit Parameter</a:t>
            </a:r>
          </a:p>
          <a:p>
            <a:pPr marL="342900" indent="-342900">
              <a:buAutoNum type="arabicPeriod"/>
            </a:pPr>
            <a:r>
              <a:rPr lang="en-US" dirty="0"/>
              <a:t>Click Edit circuit parameter </a:t>
            </a:r>
            <a:r>
              <a:rPr lang="en-US" dirty="0">
                <a:sym typeface="Wingdings" panose="05000000000000000000" pitchFamily="2" charset="2"/>
              </a:rPr>
              <a:t> Edit parameter and change according to the parameter here. </a:t>
            </a:r>
          </a:p>
          <a:p>
            <a:pPr marL="342900" indent="-342900">
              <a:buAutoNum type="arabicPeriod"/>
            </a:pPr>
            <a:r>
              <a:rPr lang="en-US" dirty="0">
                <a:sym typeface="Wingdings" panose="05000000000000000000" pitchFamily="2" charset="2"/>
              </a:rPr>
              <a:t>We tried to simulate the numbers and component </a:t>
            </a:r>
            <a:r>
              <a:rPr lang="en-US" dirty="0" err="1">
                <a:sym typeface="Wingdings" panose="05000000000000000000" pitchFamily="2" charset="2"/>
              </a:rPr>
              <a:t>behaviour</a:t>
            </a:r>
            <a:endParaRPr lang="en-US" dirty="0"/>
          </a:p>
        </p:txBody>
      </p:sp>
      <p:pic>
        <p:nvPicPr>
          <p:cNvPr id="10" name="Picture 9">
            <a:extLst>
              <a:ext uri="{FF2B5EF4-FFF2-40B4-BE49-F238E27FC236}">
                <a16:creationId xmlns:a16="http://schemas.microsoft.com/office/drawing/2014/main" id="{0BDE2F28-33D7-4DD5-8297-0F8791AAE7AF}"/>
              </a:ext>
            </a:extLst>
          </p:cNvPr>
          <p:cNvPicPr>
            <a:picLocks noChangeAspect="1"/>
          </p:cNvPicPr>
          <p:nvPr/>
        </p:nvPicPr>
        <p:blipFill>
          <a:blip r:embed="rId8"/>
          <a:stretch>
            <a:fillRect/>
          </a:stretch>
        </p:blipFill>
        <p:spPr>
          <a:xfrm>
            <a:off x="5902568" y="1631024"/>
            <a:ext cx="6005058" cy="4685705"/>
          </a:xfrm>
          <a:prstGeom prst="rect">
            <a:avLst/>
          </a:prstGeom>
        </p:spPr>
      </p:pic>
    </p:spTree>
    <p:extLst>
      <p:ext uri="{BB962C8B-B14F-4D97-AF65-F5344CB8AC3E}">
        <p14:creationId xmlns:p14="http://schemas.microsoft.com/office/powerpoint/2010/main" val="144948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EB5463-57C7-40DA-98FB-60E97BCEC9EC}"/>
              </a:ext>
            </a:extLst>
          </p:cNvPr>
          <p:cNvSpPr/>
          <p:nvPr/>
        </p:nvSpPr>
        <p:spPr>
          <a:xfrm>
            <a:off x="1390681" y="1592352"/>
            <a:ext cx="3394498" cy="1569660"/>
          </a:xfrm>
          <a:prstGeom prst="rect">
            <a:avLst/>
          </a:prstGeom>
        </p:spPr>
        <p:txBody>
          <a:bodyPr wrap="square">
            <a:spAutoFit/>
          </a:bodyPr>
          <a:lstStyle/>
          <a:p>
            <a:r>
              <a:rPr lang="en-US" sz="1600" b="1" dirty="0"/>
              <a:t>Run Simulation</a:t>
            </a:r>
          </a:p>
          <a:p>
            <a:pPr marL="342900" indent="-342900">
              <a:buAutoNum type="arabicPeriod"/>
            </a:pPr>
            <a:r>
              <a:rPr lang="en-US" sz="1600" dirty="0"/>
              <a:t>Go back to the main menu </a:t>
            </a:r>
            <a:r>
              <a:rPr lang="en-US" sz="1600" dirty="0">
                <a:sym typeface="Wingdings" panose="05000000000000000000" pitchFamily="2" charset="2"/>
              </a:rPr>
              <a:t> </a:t>
            </a:r>
            <a:r>
              <a:rPr lang="en-US" sz="1600" dirty="0"/>
              <a:t>Click View output</a:t>
            </a:r>
          </a:p>
          <a:p>
            <a:pPr marL="342900" indent="-342900">
              <a:buAutoNum type="arabicPeriod"/>
            </a:pPr>
            <a:r>
              <a:rPr lang="en-US" sz="1600" dirty="0"/>
              <a:t>Check if there is any error on the anaconda prompt</a:t>
            </a:r>
          </a:p>
          <a:p>
            <a:pPr marL="342900" indent="-342900">
              <a:buAutoNum type="arabicPeriod"/>
            </a:pPr>
            <a:r>
              <a:rPr lang="en-US" sz="1600" dirty="0"/>
              <a:t>Run the simulation </a:t>
            </a:r>
            <a:r>
              <a:rPr lang="en-US" sz="1600" dirty="0">
                <a:sym typeface="Wingdings" panose="05000000000000000000" pitchFamily="2" charset="2"/>
              </a:rPr>
              <a:t></a:t>
            </a:r>
            <a:r>
              <a:rPr lang="en-US" sz="1600" dirty="0"/>
              <a:t> add Plot</a:t>
            </a:r>
          </a:p>
        </p:txBody>
      </p:sp>
      <p:sp>
        <p:nvSpPr>
          <p:cNvPr id="9" name="Title 1">
            <a:extLst>
              <a:ext uri="{FF2B5EF4-FFF2-40B4-BE49-F238E27FC236}">
                <a16:creationId xmlns:a16="http://schemas.microsoft.com/office/drawing/2014/main" id="{E8C2060D-5448-43BD-AE18-70AE35D1EC6C}"/>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(Series)</a:t>
            </a:r>
          </a:p>
        </p:txBody>
      </p:sp>
      <p:pic>
        <p:nvPicPr>
          <p:cNvPr id="10" name="Picture 9">
            <a:extLst>
              <a:ext uri="{FF2B5EF4-FFF2-40B4-BE49-F238E27FC236}">
                <a16:creationId xmlns:a16="http://schemas.microsoft.com/office/drawing/2014/main" id="{19E68CDC-503B-4BFA-A112-542D996639F6}"/>
              </a:ext>
            </a:extLst>
          </p:cNvPr>
          <p:cNvPicPr>
            <a:picLocks noChangeAspect="1"/>
          </p:cNvPicPr>
          <p:nvPr/>
        </p:nvPicPr>
        <p:blipFill>
          <a:blip r:embed="rId2"/>
          <a:stretch>
            <a:fillRect/>
          </a:stretch>
        </p:blipFill>
        <p:spPr>
          <a:xfrm>
            <a:off x="4785179" y="1592352"/>
            <a:ext cx="7260059" cy="4107119"/>
          </a:xfrm>
          <a:prstGeom prst="rect">
            <a:avLst/>
          </a:prstGeom>
        </p:spPr>
      </p:pic>
    </p:spTree>
    <p:extLst>
      <p:ext uri="{BB962C8B-B14F-4D97-AF65-F5344CB8AC3E}">
        <p14:creationId xmlns:p14="http://schemas.microsoft.com/office/powerpoint/2010/main" val="1404680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histogram&#10;&#10;Description automatically generated">
            <a:extLst>
              <a:ext uri="{FF2B5EF4-FFF2-40B4-BE49-F238E27FC236}">
                <a16:creationId xmlns:a16="http://schemas.microsoft.com/office/drawing/2014/main" id="{FE6D872C-890A-4D9C-8065-D6305B65C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812" y="1568930"/>
            <a:ext cx="3122549" cy="2341912"/>
          </a:xfrm>
          <a:prstGeom prst="rect">
            <a:avLst/>
          </a:prstGeom>
        </p:spPr>
      </p:pic>
      <p:pic>
        <p:nvPicPr>
          <p:cNvPr id="4" name="Picture 3" descr="Chart, line chart&#10;&#10;Description automatically generated">
            <a:extLst>
              <a:ext uri="{FF2B5EF4-FFF2-40B4-BE49-F238E27FC236}">
                <a16:creationId xmlns:a16="http://schemas.microsoft.com/office/drawing/2014/main" id="{6157FED9-8DEA-4B25-8BA4-C01F4240C2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764" y="3795500"/>
            <a:ext cx="3122549" cy="2341912"/>
          </a:xfrm>
          <a:prstGeom prst="rect">
            <a:avLst/>
          </a:prstGeom>
        </p:spPr>
      </p:pic>
      <p:pic>
        <p:nvPicPr>
          <p:cNvPr id="5" name="Picture 4">
            <a:extLst>
              <a:ext uri="{FF2B5EF4-FFF2-40B4-BE49-F238E27FC236}">
                <a16:creationId xmlns:a16="http://schemas.microsoft.com/office/drawing/2014/main" id="{B9207426-E998-4EC0-A391-125E3CC36478}"/>
              </a:ext>
            </a:extLst>
          </p:cNvPr>
          <p:cNvPicPr>
            <a:picLocks noChangeAspect="1"/>
          </p:cNvPicPr>
          <p:nvPr/>
        </p:nvPicPr>
        <p:blipFill>
          <a:blip r:embed="rId4"/>
          <a:stretch>
            <a:fillRect/>
          </a:stretch>
        </p:blipFill>
        <p:spPr>
          <a:xfrm>
            <a:off x="10027361" y="2216229"/>
            <a:ext cx="1019295" cy="1383328"/>
          </a:xfrm>
          <a:prstGeom prst="rect">
            <a:avLst/>
          </a:prstGeom>
        </p:spPr>
      </p:pic>
      <p:pic>
        <p:nvPicPr>
          <p:cNvPr id="6" name="Picture 5">
            <a:extLst>
              <a:ext uri="{FF2B5EF4-FFF2-40B4-BE49-F238E27FC236}">
                <a16:creationId xmlns:a16="http://schemas.microsoft.com/office/drawing/2014/main" id="{BB90D4A2-1906-47D4-AF9F-7624399E050E}"/>
              </a:ext>
            </a:extLst>
          </p:cNvPr>
          <p:cNvPicPr>
            <a:picLocks noChangeAspect="1"/>
          </p:cNvPicPr>
          <p:nvPr/>
        </p:nvPicPr>
        <p:blipFill rotWithShape="1">
          <a:blip r:embed="rId5"/>
          <a:srcRect t="32455"/>
          <a:stretch/>
        </p:blipFill>
        <p:spPr>
          <a:xfrm>
            <a:off x="9057866" y="6137412"/>
            <a:ext cx="2759833" cy="646734"/>
          </a:xfrm>
          <a:prstGeom prst="rect">
            <a:avLst/>
          </a:prstGeom>
        </p:spPr>
      </p:pic>
      <p:sp>
        <p:nvSpPr>
          <p:cNvPr id="8" name="Rectangle 7">
            <a:extLst>
              <a:ext uri="{FF2B5EF4-FFF2-40B4-BE49-F238E27FC236}">
                <a16:creationId xmlns:a16="http://schemas.microsoft.com/office/drawing/2014/main" id="{DAEB5463-57C7-40DA-98FB-60E97BCEC9EC}"/>
              </a:ext>
            </a:extLst>
          </p:cNvPr>
          <p:cNvSpPr/>
          <p:nvPr/>
        </p:nvSpPr>
        <p:spPr>
          <a:xfrm>
            <a:off x="1390681" y="1568232"/>
            <a:ext cx="5691254" cy="2308324"/>
          </a:xfrm>
          <a:prstGeom prst="rect">
            <a:avLst/>
          </a:prstGeom>
        </p:spPr>
        <p:txBody>
          <a:bodyPr wrap="square">
            <a:spAutoFit/>
          </a:bodyPr>
          <a:lstStyle/>
          <a:p>
            <a:r>
              <a:rPr lang="en-US" sz="1600" b="1" dirty="0"/>
              <a:t>Plot Simulation</a:t>
            </a:r>
          </a:p>
          <a:p>
            <a:pPr marL="342900" indent="-342900">
              <a:buAutoNum type="arabicPeriod"/>
            </a:pPr>
            <a:r>
              <a:rPr lang="en-US" sz="1600" dirty="0"/>
              <a:t>Add Plot </a:t>
            </a:r>
            <a:r>
              <a:rPr lang="en-US" sz="1600" dirty="0">
                <a:sym typeface="Wingdings" panose="05000000000000000000" pitchFamily="2" charset="2"/>
              </a:rPr>
              <a:t> input name of the plot ‘Current’</a:t>
            </a:r>
          </a:p>
          <a:p>
            <a:pPr marL="342900" indent="-342900">
              <a:buAutoNum type="arabicPeriod"/>
            </a:pPr>
            <a:r>
              <a:rPr lang="en-US" sz="1600" dirty="0">
                <a:sym typeface="Wingdings" panose="05000000000000000000" pitchFamily="2" charset="2"/>
              </a:rPr>
              <a:t>Input waveform legend ‘</a:t>
            </a:r>
            <a:r>
              <a:rPr lang="en-US" sz="1600" dirty="0" err="1">
                <a:sym typeface="Wingdings" panose="05000000000000000000" pitchFamily="2" charset="2"/>
              </a:rPr>
              <a:t>isource</a:t>
            </a:r>
            <a:r>
              <a:rPr lang="en-US" sz="1600" dirty="0">
                <a:sym typeface="Wingdings" panose="05000000000000000000" pitchFamily="2" charset="2"/>
              </a:rPr>
              <a:t>’</a:t>
            </a:r>
          </a:p>
          <a:p>
            <a:pPr marL="342900" indent="-342900">
              <a:buAutoNum type="arabicPeriod"/>
            </a:pPr>
            <a:r>
              <a:rPr lang="en-US" sz="1600" dirty="0">
                <a:sym typeface="Wingdings" panose="05000000000000000000" pitchFamily="2" charset="2"/>
              </a:rPr>
              <a:t>Choose Waveform source is ‘</a:t>
            </a:r>
            <a:r>
              <a:rPr lang="en-US" sz="1600" dirty="0" err="1">
                <a:sym typeface="Wingdings" panose="05000000000000000000" pitchFamily="2" charset="2"/>
              </a:rPr>
              <a:t>Ammeter_source</a:t>
            </a:r>
            <a:r>
              <a:rPr lang="en-US" sz="1600" dirty="0">
                <a:sym typeface="Wingdings" panose="05000000000000000000" pitchFamily="2" charset="2"/>
              </a:rPr>
              <a:t>’  Save Waveform</a:t>
            </a:r>
          </a:p>
          <a:p>
            <a:pPr marL="342900" indent="-342900">
              <a:buAutoNum type="arabicPeriod"/>
            </a:pPr>
            <a:endParaRPr lang="en-US" sz="1600" dirty="0">
              <a:sym typeface="Wingdings" panose="05000000000000000000" pitchFamily="2" charset="2"/>
            </a:endParaRPr>
          </a:p>
          <a:p>
            <a:pPr marL="342900" indent="-342900">
              <a:buAutoNum type="arabicPeriod"/>
            </a:pPr>
            <a:r>
              <a:rPr lang="en-US" sz="1600" dirty="0"/>
              <a:t>Do these steps for the rest of the load – ammeter </a:t>
            </a:r>
            <a:r>
              <a:rPr lang="en-US" sz="1600" dirty="0">
                <a:sym typeface="Wingdings" panose="05000000000000000000" pitchFamily="2" charset="2"/>
              </a:rPr>
              <a:t> Done</a:t>
            </a:r>
          </a:p>
          <a:p>
            <a:pPr marL="342900" indent="-342900">
              <a:buAutoNum type="arabicPeriod"/>
            </a:pPr>
            <a:r>
              <a:rPr lang="en-US" sz="1600" dirty="0">
                <a:sym typeface="Wingdings" panose="05000000000000000000" pitchFamily="2" charset="2"/>
              </a:rPr>
              <a:t>Do the same steps for the ‘Voltage’ plot  Done </a:t>
            </a:r>
          </a:p>
          <a:p>
            <a:pPr marL="342900" indent="-342900">
              <a:buAutoNum type="arabicPeriod"/>
            </a:pPr>
            <a:r>
              <a:rPr lang="en-US" sz="1600" dirty="0">
                <a:sym typeface="Wingdings" panose="05000000000000000000" pitchFamily="2" charset="2"/>
              </a:rPr>
              <a:t>Input X-zoom (optional)  Click Plot on each of the graph</a:t>
            </a:r>
            <a:endParaRPr lang="en-US" sz="1600" dirty="0"/>
          </a:p>
        </p:txBody>
      </p:sp>
      <p:sp>
        <p:nvSpPr>
          <p:cNvPr id="9" name="Title 1">
            <a:extLst>
              <a:ext uri="{FF2B5EF4-FFF2-40B4-BE49-F238E27FC236}">
                <a16:creationId xmlns:a16="http://schemas.microsoft.com/office/drawing/2014/main" id="{E8C2060D-5448-43BD-AE18-70AE35D1EC6C}"/>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Resistive Circuits (Series)</a:t>
            </a:r>
          </a:p>
        </p:txBody>
      </p:sp>
      <p:pic>
        <p:nvPicPr>
          <p:cNvPr id="10" name="Picture 9">
            <a:extLst>
              <a:ext uri="{FF2B5EF4-FFF2-40B4-BE49-F238E27FC236}">
                <a16:creationId xmlns:a16="http://schemas.microsoft.com/office/drawing/2014/main" id="{69CEAA2E-90A1-4438-ACF0-3BDF99A1D329}"/>
              </a:ext>
            </a:extLst>
          </p:cNvPr>
          <p:cNvPicPr>
            <a:picLocks noChangeAspect="1"/>
          </p:cNvPicPr>
          <p:nvPr/>
        </p:nvPicPr>
        <p:blipFill>
          <a:blip r:embed="rId6"/>
          <a:stretch>
            <a:fillRect/>
          </a:stretch>
        </p:blipFill>
        <p:spPr>
          <a:xfrm>
            <a:off x="374301" y="3950654"/>
            <a:ext cx="3570666" cy="2510125"/>
          </a:xfrm>
          <a:prstGeom prst="rect">
            <a:avLst/>
          </a:prstGeom>
        </p:spPr>
      </p:pic>
      <p:sp>
        <p:nvSpPr>
          <p:cNvPr id="2" name="Rectangle 1">
            <a:extLst>
              <a:ext uri="{FF2B5EF4-FFF2-40B4-BE49-F238E27FC236}">
                <a16:creationId xmlns:a16="http://schemas.microsoft.com/office/drawing/2014/main" id="{DD32D9E2-CD62-4CF6-820C-8F5B8E08438E}"/>
              </a:ext>
            </a:extLst>
          </p:cNvPr>
          <p:cNvSpPr/>
          <p:nvPr/>
        </p:nvSpPr>
        <p:spPr>
          <a:xfrm>
            <a:off x="4197604" y="4251609"/>
            <a:ext cx="2229265" cy="954107"/>
          </a:xfrm>
          <a:prstGeom prst="rect">
            <a:avLst/>
          </a:prstGeom>
        </p:spPr>
        <p:txBody>
          <a:bodyPr wrap="none">
            <a:spAutoFit/>
          </a:bodyPr>
          <a:lstStyle/>
          <a:p>
            <a:r>
              <a:rPr lang="en-US" sz="1400" dirty="0">
                <a:sym typeface="Wingdings" panose="05000000000000000000" pitchFamily="2" charset="2"/>
              </a:rPr>
              <a:t>‘Voltage’ </a:t>
            </a:r>
          </a:p>
          <a:p>
            <a:r>
              <a:rPr lang="en-US" sz="1400" dirty="0">
                <a:sym typeface="Wingdings" panose="05000000000000000000" pitchFamily="2" charset="2"/>
              </a:rPr>
              <a:t>Vload_1 – Voltmeter_load1</a:t>
            </a:r>
          </a:p>
          <a:p>
            <a:r>
              <a:rPr lang="en-US" sz="1400" dirty="0">
                <a:sym typeface="Wingdings" panose="05000000000000000000" pitchFamily="2" charset="2"/>
              </a:rPr>
              <a:t>Vload_2 – Voltmeter_load2</a:t>
            </a:r>
          </a:p>
          <a:p>
            <a:r>
              <a:rPr lang="en-US" sz="1400" dirty="0">
                <a:sym typeface="Wingdings" panose="05000000000000000000" pitchFamily="2" charset="2"/>
              </a:rPr>
              <a:t>Vload_3 – Voltmeter_load3 </a:t>
            </a:r>
          </a:p>
        </p:txBody>
      </p:sp>
      <p:pic>
        <p:nvPicPr>
          <p:cNvPr id="7" name="Picture 6">
            <a:extLst>
              <a:ext uri="{FF2B5EF4-FFF2-40B4-BE49-F238E27FC236}">
                <a16:creationId xmlns:a16="http://schemas.microsoft.com/office/drawing/2014/main" id="{A0620F69-B72A-43F5-8BFF-8E60150D3298}"/>
              </a:ext>
            </a:extLst>
          </p:cNvPr>
          <p:cNvPicPr>
            <a:picLocks noChangeAspect="1"/>
          </p:cNvPicPr>
          <p:nvPr/>
        </p:nvPicPr>
        <p:blipFill>
          <a:blip r:embed="rId7"/>
          <a:stretch>
            <a:fillRect/>
          </a:stretch>
        </p:blipFill>
        <p:spPr>
          <a:xfrm>
            <a:off x="4149930" y="5411087"/>
            <a:ext cx="2829278" cy="954107"/>
          </a:xfrm>
          <a:prstGeom prst="rect">
            <a:avLst/>
          </a:prstGeom>
        </p:spPr>
      </p:pic>
    </p:spTree>
    <p:extLst>
      <p:ext uri="{BB962C8B-B14F-4D97-AF65-F5344CB8AC3E}">
        <p14:creationId xmlns:p14="http://schemas.microsoft.com/office/powerpoint/2010/main" val="183198273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8521</TotalTime>
  <Words>1104</Words>
  <Application>Microsoft Office PowerPoint</Application>
  <PresentationFormat>Widescreen</PresentationFormat>
  <Paragraphs>115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Open Sans</vt:lpstr>
      <vt:lpstr>1_Office Theme</vt:lpstr>
      <vt:lpstr>PowerPoint Presentation</vt:lpstr>
      <vt:lpstr>Objective and Outline</vt:lpstr>
      <vt:lpstr>Simulating Basic Resistive Circuits (Ohm’s Law)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lastModifiedBy>FABIAN</cp:lastModifiedBy>
  <cp:revision>1</cp:revision>
  <dcterms:created xsi:type="dcterms:W3CDTF">2022-02-17T08:40:42Z</dcterms:created>
  <dcterms:modified xsi:type="dcterms:W3CDTF">2022-05-09T06:00:39Z</dcterms:modified>
</cp:coreProperties>
</file>