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8" r:id="rId2"/>
    <p:sldId id="279" r:id="rId3"/>
    <p:sldId id="266" r:id="rId4"/>
    <p:sldId id="277" r:id="rId5"/>
    <p:sldId id="280" r:id="rId6"/>
    <p:sldId id="281" r:id="rId7"/>
    <p:sldId id="284" r:id="rId8"/>
    <p:sldId id="285" r:id="rId9"/>
    <p:sldId id="291" r:id="rId10"/>
    <p:sldId id="273" r:id="rId11"/>
    <p:sldId id="269" r:id="rId12"/>
    <p:sldId id="276"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368" autoAdjust="0"/>
    <p:restoredTop sz="94660"/>
  </p:normalViewPr>
  <p:slideViewPr>
    <p:cSldViewPr snapToGrid="0">
      <p:cViewPr>
        <p:scale>
          <a:sx n="80" d="100"/>
          <a:sy n="80" d="100"/>
        </p:scale>
        <p:origin x="-546"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coss Journal" userId="4a03aab8-0bb6-490b-91bd-ec9a69313865" providerId="ADAL" clId="{931149D1-739E-4FA6-B00B-0AFE5FF96D27}"/>
    <pc:docChg chg="modSld">
      <pc:chgData name="Becoss Journal" userId="4a03aab8-0bb6-490b-91bd-ec9a69313865" providerId="ADAL" clId="{931149D1-739E-4FA6-B00B-0AFE5FF96D27}" dt="2022-05-09T07:04:33.034" v="0" actId="113"/>
      <pc:docMkLst>
        <pc:docMk/>
      </pc:docMkLst>
      <pc:sldChg chg="modSp mod">
        <pc:chgData name="Becoss Journal" userId="4a03aab8-0bb6-490b-91bd-ec9a69313865" providerId="ADAL" clId="{931149D1-739E-4FA6-B00B-0AFE5FF96D27}" dt="2022-05-09T07:04:33.034" v="0" actId="113"/>
        <pc:sldMkLst>
          <pc:docMk/>
          <pc:sldMk cId="1675482563" sldId="273"/>
        </pc:sldMkLst>
        <pc:spChg chg="mod">
          <ac:chgData name="Becoss Journal" userId="4a03aab8-0bb6-490b-91bd-ec9a69313865" providerId="ADAL" clId="{931149D1-739E-4FA6-B00B-0AFE5FF96D27}" dt="2022-05-09T07:04:33.034" v="0" actId="113"/>
          <ac:spMkLst>
            <pc:docMk/>
            <pc:sldMk cId="1675482563" sldId="273"/>
            <ac:spMk id="12" creationId="{7CE63C22-5C30-47FA-A1B8-F62228901F42}"/>
          </ac:spMkLst>
        </pc:spChg>
      </pc:sldChg>
    </pc:docChg>
  </pc:docChgLst>
  <pc:docChgLst>
    <pc:chgData name="Fabian Surya Pramudya" userId="f46cf8bb-4ec7-4653-94a9-ff26fa22481f" providerId="ADAL" clId="{DC3477EB-D571-4C36-96D4-9EB3586166C2}"/>
    <pc:docChg chg="undo custSel addSld delSld modSld sldOrd">
      <pc:chgData name="Fabian Surya Pramudya" userId="f46cf8bb-4ec7-4653-94a9-ff26fa22481f" providerId="ADAL" clId="{DC3477EB-D571-4C36-96D4-9EB3586166C2}" dt="2022-04-05T05:57:29.825" v="616" actId="20577"/>
      <pc:docMkLst>
        <pc:docMk/>
      </pc:docMkLst>
      <pc:sldChg chg="modSp del">
        <pc:chgData name="Fabian Surya Pramudya" userId="f46cf8bb-4ec7-4653-94a9-ff26fa22481f" providerId="ADAL" clId="{DC3477EB-D571-4C36-96D4-9EB3586166C2}" dt="2022-04-05T05:09:58.192" v="97" actId="2696"/>
        <pc:sldMkLst>
          <pc:docMk/>
          <pc:sldMk cId="1552307170" sldId="262"/>
        </pc:sldMkLst>
        <pc:spChg chg="mod">
          <ac:chgData name="Fabian Surya Pramudya" userId="f46cf8bb-4ec7-4653-94a9-ff26fa22481f" providerId="ADAL" clId="{DC3477EB-D571-4C36-96D4-9EB3586166C2}" dt="2022-04-05T04:50:40.074" v="4"/>
          <ac:spMkLst>
            <pc:docMk/>
            <pc:sldMk cId="1552307170" sldId="262"/>
            <ac:spMk id="4" creationId="{00291653-1793-41C5-8A16-79FF016F3F60}"/>
          </ac:spMkLst>
        </pc:spChg>
      </pc:sldChg>
      <pc:sldChg chg="del">
        <pc:chgData name="Fabian Surya Pramudya" userId="f46cf8bb-4ec7-4653-94a9-ff26fa22481f" providerId="ADAL" clId="{DC3477EB-D571-4C36-96D4-9EB3586166C2}" dt="2022-04-05T05:18:51.683" v="231" actId="2696"/>
        <pc:sldMkLst>
          <pc:docMk/>
          <pc:sldMk cId="1266407503" sldId="265"/>
        </pc:sldMkLst>
      </pc:sldChg>
      <pc:sldChg chg="addSp delSp modSp">
        <pc:chgData name="Fabian Surya Pramudya" userId="f46cf8bb-4ec7-4653-94a9-ff26fa22481f" providerId="ADAL" clId="{DC3477EB-D571-4C36-96D4-9EB3586166C2}" dt="2022-04-05T05:26:17.990" v="610" actId="20577"/>
        <pc:sldMkLst>
          <pc:docMk/>
          <pc:sldMk cId="4207691334" sldId="266"/>
        </pc:sldMkLst>
        <pc:spChg chg="del mod">
          <ac:chgData name="Fabian Surya Pramudya" userId="f46cf8bb-4ec7-4653-94a9-ff26fa22481f" providerId="ADAL" clId="{DC3477EB-D571-4C36-96D4-9EB3586166C2}" dt="2022-04-05T05:10:08.490" v="99" actId="478"/>
          <ac:spMkLst>
            <pc:docMk/>
            <pc:sldMk cId="4207691334" sldId="266"/>
            <ac:spMk id="8" creationId="{FDD4BFB8-1921-4316-973B-3A371171919A}"/>
          </ac:spMkLst>
        </pc:spChg>
        <pc:spChg chg="add mod">
          <ac:chgData name="Fabian Surya Pramudya" userId="f46cf8bb-4ec7-4653-94a9-ff26fa22481f" providerId="ADAL" clId="{DC3477EB-D571-4C36-96D4-9EB3586166C2}" dt="2022-04-05T05:26:17.990" v="610" actId="20577"/>
          <ac:spMkLst>
            <pc:docMk/>
            <pc:sldMk cId="4207691334" sldId="266"/>
            <ac:spMk id="9" creationId="{60410574-E88F-44D3-9D16-30622C2829B8}"/>
          </ac:spMkLst>
        </pc:spChg>
        <pc:spChg chg="mod">
          <ac:chgData name="Fabian Surya Pramudya" userId="f46cf8bb-4ec7-4653-94a9-ff26fa22481f" providerId="ADAL" clId="{DC3477EB-D571-4C36-96D4-9EB3586166C2}" dt="2022-04-05T05:10:25.165" v="120" actId="14100"/>
          <ac:spMkLst>
            <pc:docMk/>
            <pc:sldMk cId="4207691334" sldId="266"/>
            <ac:spMk id="10" creationId="{E30202D5-5274-4D71-A686-7ADD3C5704E7}"/>
          </ac:spMkLst>
        </pc:spChg>
        <pc:spChg chg="mod">
          <ac:chgData name="Fabian Surya Pramudya" userId="f46cf8bb-4ec7-4653-94a9-ff26fa22481f" providerId="ADAL" clId="{DC3477EB-D571-4C36-96D4-9EB3586166C2}" dt="2022-04-05T05:11:03.193" v="124" actId="14100"/>
          <ac:spMkLst>
            <pc:docMk/>
            <pc:sldMk cId="4207691334" sldId="266"/>
            <ac:spMk id="23" creationId="{08137EE4-9D20-4DBE-8AB2-4139A0C06FCE}"/>
          </ac:spMkLst>
        </pc:spChg>
        <pc:picChg chg="mod">
          <ac:chgData name="Fabian Surya Pramudya" userId="f46cf8bb-4ec7-4653-94a9-ff26fa22481f" providerId="ADAL" clId="{DC3477EB-D571-4C36-96D4-9EB3586166C2}" dt="2022-04-05T05:10:57.565" v="123" actId="1076"/>
          <ac:picMkLst>
            <pc:docMk/>
            <pc:sldMk cId="4207691334" sldId="266"/>
            <ac:picMk id="11" creationId="{140A0587-2C29-4A73-9E2B-1C754994CB7C}"/>
          </ac:picMkLst>
        </pc:picChg>
        <pc:picChg chg="mod">
          <ac:chgData name="Fabian Surya Pramudya" userId="f46cf8bb-4ec7-4653-94a9-ff26fa22481f" providerId="ADAL" clId="{DC3477EB-D571-4C36-96D4-9EB3586166C2}" dt="2022-04-05T05:10:33.613" v="122" actId="1076"/>
          <ac:picMkLst>
            <pc:docMk/>
            <pc:sldMk cId="4207691334" sldId="266"/>
            <ac:picMk id="19" creationId="{96561C0D-2C55-4E1D-9230-B95258F4CD21}"/>
          </ac:picMkLst>
        </pc:picChg>
        <pc:picChg chg="mod">
          <ac:chgData name="Fabian Surya Pramudya" userId="f46cf8bb-4ec7-4653-94a9-ff26fa22481f" providerId="ADAL" clId="{DC3477EB-D571-4C36-96D4-9EB3586166C2}" dt="2022-04-05T05:10:33.613" v="122" actId="1076"/>
          <ac:picMkLst>
            <pc:docMk/>
            <pc:sldMk cId="4207691334" sldId="266"/>
            <ac:picMk id="21" creationId="{6C65A28E-B6AE-4292-8F2E-730A1C7B236D}"/>
          </ac:picMkLst>
        </pc:picChg>
      </pc:sldChg>
      <pc:sldChg chg="addSp modSp">
        <pc:chgData name="Fabian Surya Pramudya" userId="f46cf8bb-4ec7-4653-94a9-ff26fa22481f" providerId="ADAL" clId="{DC3477EB-D571-4C36-96D4-9EB3586166C2}" dt="2022-04-05T05:24:39.445" v="530" actId="14100"/>
        <pc:sldMkLst>
          <pc:docMk/>
          <pc:sldMk cId="1372127128" sldId="269"/>
        </pc:sldMkLst>
        <pc:spChg chg="add mod">
          <ac:chgData name="Fabian Surya Pramudya" userId="f46cf8bb-4ec7-4653-94a9-ff26fa22481f" providerId="ADAL" clId="{DC3477EB-D571-4C36-96D4-9EB3586166C2}" dt="2022-04-05T05:24:39.445" v="530" actId="14100"/>
          <ac:spMkLst>
            <pc:docMk/>
            <pc:sldMk cId="1372127128" sldId="269"/>
            <ac:spMk id="2" creationId="{B3572E9E-CD6D-454A-88DA-2F2C8EBA6561}"/>
          </ac:spMkLst>
        </pc:spChg>
        <pc:spChg chg="mod">
          <ac:chgData name="Fabian Surya Pramudya" userId="f46cf8bb-4ec7-4653-94a9-ff26fa22481f" providerId="ADAL" clId="{DC3477EB-D571-4C36-96D4-9EB3586166C2}" dt="2022-04-05T05:23:59.126" v="526" actId="14100"/>
          <ac:spMkLst>
            <pc:docMk/>
            <pc:sldMk cId="1372127128" sldId="269"/>
            <ac:spMk id="10" creationId="{B211360B-CA2B-415A-BC4F-A36B82C059EB}"/>
          </ac:spMkLst>
        </pc:spChg>
        <pc:picChg chg="mod">
          <ac:chgData name="Fabian Surya Pramudya" userId="f46cf8bb-4ec7-4653-94a9-ff26fa22481f" providerId="ADAL" clId="{DC3477EB-D571-4C36-96D4-9EB3586166C2}" dt="2022-04-05T05:22:57.223" v="435" actId="1076"/>
          <ac:picMkLst>
            <pc:docMk/>
            <pc:sldMk cId="1372127128" sldId="269"/>
            <ac:picMk id="25" creationId="{35718203-DA8E-40D0-8B11-2B54DB7E752C}"/>
          </ac:picMkLst>
        </pc:picChg>
        <pc:picChg chg="mod">
          <ac:chgData name="Fabian Surya Pramudya" userId="f46cf8bb-4ec7-4653-94a9-ff26fa22481f" providerId="ADAL" clId="{DC3477EB-D571-4C36-96D4-9EB3586166C2}" dt="2022-04-05T05:23:16.365" v="437" actId="1076"/>
          <ac:picMkLst>
            <pc:docMk/>
            <pc:sldMk cId="1372127128" sldId="269"/>
            <ac:picMk id="31" creationId="{2C79D35C-4961-46D5-8388-810C701AF131}"/>
          </ac:picMkLst>
        </pc:picChg>
      </pc:sldChg>
      <pc:sldChg chg="modSp">
        <pc:chgData name="Fabian Surya Pramudya" userId="f46cf8bb-4ec7-4653-94a9-ff26fa22481f" providerId="ADAL" clId="{DC3477EB-D571-4C36-96D4-9EB3586166C2}" dt="2022-04-05T05:25:53.276" v="593" actId="14100"/>
        <pc:sldMkLst>
          <pc:docMk/>
          <pc:sldMk cId="3203400894" sldId="271"/>
        </pc:sldMkLst>
        <pc:spChg chg="mod">
          <ac:chgData name="Fabian Surya Pramudya" userId="f46cf8bb-4ec7-4653-94a9-ff26fa22481f" providerId="ADAL" clId="{DC3477EB-D571-4C36-96D4-9EB3586166C2}" dt="2022-04-05T05:25:53.276" v="593" actId="14100"/>
          <ac:spMkLst>
            <pc:docMk/>
            <pc:sldMk cId="3203400894" sldId="271"/>
            <ac:spMk id="8" creationId="{473317A4-917B-45BC-A5DD-9F89146FA895}"/>
          </ac:spMkLst>
        </pc:spChg>
        <pc:picChg chg="mod">
          <ac:chgData name="Fabian Surya Pramudya" userId="f46cf8bb-4ec7-4653-94a9-ff26fa22481f" providerId="ADAL" clId="{DC3477EB-D571-4C36-96D4-9EB3586166C2}" dt="2022-04-05T05:25:28.589" v="539" actId="1076"/>
          <ac:picMkLst>
            <pc:docMk/>
            <pc:sldMk cId="3203400894" sldId="271"/>
            <ac:picMk id="6" creationId="{CA059A70-6200-40AA-8B61-7E54F28CE437}"/>
          </ac:picMkLst>
        </pc:picChg>
        <pc:picChg chg="mod">
          <ac:chgData name="Fabian Surya Pramudya" userId="f46cf8bb-4ec7-4653-94a9-ff26fa22481f" providerId="ADAL" clId="{DC3477EB-D571-4C36-96D4-9EB3586166C2}" dt="2022-04-05T05:25:26.014" v="538" actId="1076"/>
          <ac:picMkLst>
            <pc:docMk/>
            <pc:sldMk cId="3203400894" sldId="271"/>
            <ac:picMk id="7" creationId="{3DDF5F8B-36F1-41EE-A85E-35D72E5F1CCB}"/>
          </ac:picMkLst>
        </pc:picChg>
      </pc:sldChg>
      <pc:sldChg chg="delSp del">
        <pc:chgData name="Fabian Surya Pramudya" userId="f46cf8bb-4ec7-4653-94a9-ff26fa22481f" providerId="ADAL" clId="{DC3477EB-D571-4C36-96D4-9EB3586166C2}" dt="2022-04-05T05:15:23.827" v="183" actId="2696"/>
        <pc:sldMkLst>
          <pc:docMk/>
          <pc:sldMk cId="3429847767" sldId="272"/>
        </pc:sldMkLst>
        <pc:spChg chg="del">
          <ac:chgData name="Fabian Surya Pramudya" userId="f46cf8bb-4ec7-4653-94a9-ff26fa22481f" providerId="ADAL" clId="{DC3477EB-D571-4C36-96D4-9EB3586166C2}" dt="2022-04-05T05:15:21.298" v="182"/>
          <ac:spMkLst>
            <pc:docMk/>
            <pc:sldMk cId="3429847767" sldId="272"/>
            <ac:spMk id="10" creationId="{E30202D5-5274-4D71-A686-7ADD3C5704E7}"/>
          </ac:spMkLst>
        </pc:spChg>
        <pc:picChg chg="del">
          <ac:chgData name="Fabian Surya Pramudya" userId="f46cf8bb-4ec7-4653-94a9-ff26fa22481f" providerId="ADAL" clId="{DC3477EB-D571-4C36-96D4-9EB3586166C2}" dt="2022-04-05T05:15:21.298" v="182"/>
          <ac:picMkLst>
            <pc:docMk/>
            <pc:sldMk cId="3429847767" sldId="272"/>
            <ac:picMk id="9" creationId="{FB94231A-11F7-49E0-8751-2413B07FFF13}"/>
          </ac:picMkLst>
        </pc:picChg>
        <pc:picChg chg="del">
          <ac:chgData name="Fabian Surya Pramudya" userId="f46cf8bb-4ec7-4653-94a9-ff26fa22481f" providerId="ADAL" clId="{DC3477EB-D571-4C36-96D4-9EB3586166C2}" dt="2022-04-05T05:15:21.298" v="182"/>
          <ac:picMkLst>
            <pc:docMk/>
            <pc:sldMk cId="3429847767" sldId="272"/>
            <ac:picMk id="13" creationId="{49EC7202-C97E-47A6-B222-568AAD59FF37}"/>
          </ac:picMkLst>
        </pc:picChg>
      </pc:sldChg>
      <pc:sldChg chg="modSp">
        <pc:chgData name="Fabian Surya Pramudya" userId="f46cf8bb-4ec7-4653-94a9-ff26fa22481f" providerId="ADAL" clId="{DC3477EB-D571-4C36-96D4-9EB3586166C2}" dt="2022-04-05T05:22:11.708" v="423" actId="1076"/>
        <pc:sldMkLst>
          <pc:docMk/>
          <pc:sldMk cId="1675482563" sldId="273"/>
        </pc:sldMkLst>
        <pc:spChg chg="mod">
          <ac:chgData name="Fabian Surya Pramudya" userId="f46cf8bb-4ec7-4653-94a9-ff26fa22481f" providerId="ADAL" clId="{DC3477EB-D571-4C36-96D4-9EB3586166C2}" dt="2022-04-05T05:22:11.708" v="423" actId="1076"/>
          <ac:spMkLst>
            <pc:docMk/>
            <pc:sldMk cId="1675482563" sldId="273"/>
            <ac:spMk id="12" creationId="{7CE63C22-5C30-47FA-A1B8-F62228901F42}"/>
          </ac:spMkLst>
        </pc:spChg>
        <pc:spChg chg="mod">
          <ac:chgData name="Fabian Surya Pramudya" userId="f46cf8bb-4ec7-4653-94a9-ff26fa22481f" providerId="ADAL" clId="{DC3477EB-D571-4C36-96D4-9EB3586166C2}" dt="2022-04-05T05:21:32.815" v="387" actId="115"/>
          <ac:spMkLst>
            <pc:docMk/>
            <pc:sldMk cId="1675482563" sldId="273"/>
            <ac:spMk id="13" creationId="{FB161F8D-C68E-443F-AC81-B4B3346405A0}"/>
          </ac:spMkLst>
        </pc:spChg>
        <pc:spChg chg="mod">
          <ac:chgData name="Fabian Surya Pramudya" userId="f46cf8bb-4ec7-4653-94a9-ff26fa22481f" providerId="ADAL" clId="{DC3477EB-D571-4C36-96D4-9EB3586166C2}" dt="2022-04-05T05:21:26.429" v="385" actId="1076"/>
          <ac:spMkLst>
            <pc:docMk/>
            <pc:sldMk cId="1675482563" sldId="273"/>
            <ac:spMk id="15" creationId="{01762A1D-674E-47B5-8CA9-B075766AD93B}"/>
          </ac:spMkLst>
        </pc:spChg>
        <pc:picChg chg="mod">
          <ac:chgData name="Fabian Surya Pramudya" userId="f46cf8bb-4ec7-4653-94a9-ff26fa22481f" providerId="ADAL" clId="{DC3477EB-D571-4C36-96D4-9EB3586166C2}" dt="2022-04-05T05:21:23.121" v="384" actId="1076"/>
          <ac:picMkLst>
            <pc:docMk/>
            <pc:sldMk cId="1675482563" sldId="273"/>
            <ac:picMk id="14" creationId="{986C13C1-33D7-4714-8171-A4E7B774D21D}"/>
          </ac:picMkLst>
        </pc:picChg>
      </pc:sldChg>
      <pc:sldChg chg="addSp delSp del">
        <pc:chgData name="Fabian Surya Pramudya" userId="f46cf8bb-4ec7-4653-94a9-ff26fa22481f" providerId="ADAL" clId="{DC3477EB-D571-4C36-96D4-9EB3586166C2}" dt="2022-04-05T05:19:54.638" v="303" actId="2696"/>
        <pc:sldMkLst>
          <pc:docMk/>
          <pc:sldMk cId="1772457335" sldId="274"/>
        </pc:sldMkLst>
        <pc:spChg chg="del">
          <ac:chgData name="Fabian Surya Pramudya" userId="f46cf8bb-4ec7-4653-94a9-ff26fa22481f" providerId="ADAL" clId="{DC3477EB-D571-4C36-96D4-9EB3586166C2}" dt="2022-04-05T05:19:12.144" v="239"/>
          <ac:spMkLst>
            <pc:docMk/>
            <pc:sldMk cId="1772457335" sldId="274"/>
            <ac:spMk id="23" creationId="{E39843C1-8AD2-4DB2-BC92-D241C09D0E56}"/>
          </ac:spMkLst>
        </pc:spChg>
        <pc:picChg chg="add del">
          <ac:chgData name="Fabian Surya Pramudya" userId="f46cf8bb-4ec7-4653-94a9-ff26fa22481f" providerId="ADAL" clId="{DC3477EB-D571-4C36-96D4-9EB3586166C2}" dt="2022-04-05T05:19:12.144" v="239"/>
          <ac:picMkLst>
            <pc:docMk/>
            <pc:sldMk cId="1772457335" sldId="274"/>
            <ac:picMk id="11" creationId="{06DFEBAD-0D00-48DB-ADAE-B8AF2B3BF9E4}"/>
          </ac:picMkLst>
        </pc:picChg>
        <pc:picChg chg="del">
          <ac:chgData name="Fabian Surya Pramudya" userId="f46cf8bb-4ec7-4653-94a9-ff26fa22481f" providerId="ADAL" clId="{DC3477EB-D571-4C36-96D4-9EB3586166C2}" dt="2022-04-05T05:19:12.144" v="239"/>
          <ac:picMkLst>
            <pc:docMk/>
            <pc:sldMk cId="1772457335" sldId="274"/>
            <ac:picMk id="14" creationId="{C35D7B7A-A3EB-4724-AA42-50D11F6E5E1F}"/>
          </ac:picMkLst>
        </pc:picChg>
        <pc:picChg chg="del">
          <ac:chgData name="Fabian Surya Pramudya" userId="f46cf8bb-4ec7-4653-94a9-ff26fa22481f" providerId="ADAL" clId="{DC3477EB-D571-4C36-96D4-9EB3586166C2}" dt="2022-04-05T05:19:12.144" v="239"/>
          <ac:picMkLst>
            <pc:docMk/>
            <pc:sldMk cId="1772457335" sldId="274"/>
            <ac:picMk id="17" creationId="{F7E51E39-D94E-4DFE-8886-9F2C4944BFF2}"/>
          </ac:picMkLst>
        </pc:picChg>
        <pc:picChg chg="del">
          <ac:chgData name="Fabian Surya Pramudya" userId="f46cf8bb-4ec7-4653-94a9-ff26fa22481f" providerId="ADAL" clId="{DC3477EB-D571-4C36-96D4-9EB3586166C2}" dt="2022-04-05T05:19:12.144" v="239"/>
          <ac:picMkLst>
            <pc:docMk/>
            <pc:sldMk cId="1772457335" sldId="274"/>
            <ac:picMk id="18" creationId="{E5625AF4-ADC6-458A-8E8C-BF8B0FBB8105}"/>
          </ac:picMkLst>
        </pc:picChg>
      </pc:sldChg>
      <pc:sldChg chg="modSp">
        <pc:chgData name="Fabian Surya Pramudya" userId="f46cf8bb-4ec7-4653-94a9-ff26fa22481f" providerId="ADAL" clId="{DC3477EB-D571-4C36-96D4-9EB3586166C2}" dt="2022-04-05T05:25:14.894" v="535" actId="1076"/>
        <pc:sldMkLst>
          <pc:docMk/>
          <pc:sldMk cId="1159218606" sldId="276"/>
        </pc:sldMkLst>
        <pc:spChg chg="mod">
          <ac:chgData name="Fabian Surya Pramudya" userId="f46cf8bb-4ec7-4653-94a9-ff26fa22481f" providerId="ADAL" clId="{DC3477EB-D571-4C36-96D4-9EB3586166C2}" dt="2022-04-05T05:25:14.894" v="535" actId="1076"/>
          <ac:spMkLst>
            <pc:docMk/>
            <pc:sldMk cId="1159218606" sldId="276"/>
            <ac:spMk id="10" creationId="{B211360B-CA2B-415A-BC4F-A36B82C059EB}"/>
          </ac:spMkLst>
        </pc:spChg>
        <pc:picChg chg="mod">
          <ac:chgData name="Fabian Surya Pramudya" userId="f46cf8bb-4ec7-4653-94a9-ff26fa22481f" providerId="ADAL" clId="{DC3477EB-D571-4C36-96D4-9EB3586166C2}" dt="2022-04-05T05:25:06.579" v="532" actId="1076"/>
          <ac:picMkLst>
            <pc:docMk/>
            <pc:sldMk cId="1159218606" sldId="276"/>
            <ac:picMk id="7" creationId="{9D2A7F78-04A4-43DB-AE20-3B4AE4D4FA7C}"/>
          </ac:picMkLst>
        </pc:picChg>
        <pc:picChg chg="mod">
          <ac:chgData name="Fabian Surya Pramudya" userId="f46cf8bb-4ec7-4653-94a9-ff26fa22481f" providerId="ADAL" clId="{DC3477EB-D571-4C36-96D4-9EB3586166C2}" dt="2022-04-05T05:25:11.298" v="534" actId="1076"/>
          <ac:picMkLst>
            <pc:docMk/>
            <pc:sldMk cId="1159218606" sldId="276"/>
            <ac:picMk id="33" creationId="{2F982F30-5D27-4E6A-8CC4-61545966B962}"/>
          </ac:picMkLst>
        </pc:picChg>
      </pc:sldChg>
      <pc:sldChg chg="add del ord">
        <pc:chgData name="Fabian Surya Pramudya" userId="f46cf8bb-4ec7-4653-94a9-ff26fa22481f" providerId="ADAL" clId="{DC3477EB-D571-4C36-96D4-9EB3586166C2}" dt="2022-04-05T04:50:35.358" v="3" actId="2696"/>
        <pc:sldMkLst>
          <pc:docMk/>
          <pc:sldMk cId="622113197" sldId="277"/>
        </pc:sldMkLst>
      </pc:sldChg>
      <pc:sldChg chg="addSp delSp modSp add">
        <pc:chgData name="Fabian Surya Pramudya" userId="f46cf8bb-4ec7-4653-94a9-ff26fa22481f" providerId="ADAL" clId="{DC3477EB-D571-4C36-96D4-9EB3586166C2}" dt="2022-04-05T05:15:42.500" v="192" actId="1076"/>
        <pc:sldMkLst>
          <pc:docMk/>
          <pc:sldMk cId="3316434652" sldId="277"/>
        </pc:sldMkLst>
        <pc:spChg chg="add mod">
          <ac:chgData name="Fabian Surya Pramudya" userId="f46cf8bb-4ec7-4653-94a9-ff26fa22481f" providerId="ADAL" clId="{DC3477EB-D571-4C36-96D4-9EB3586166C2}" dt="2022-04-05T05:15:36.792" v="188" actId="1076"/>
          <ac:spMkLst>
            <pc:docMk/>
            <pc:sldMk cId="3316434652" sldId="277"/>
            <ac:spMk id="9" creationId="{DECD2866-C122-4DD4-8C96-35087C2F25DD}"/>
          </ac:spMkLst>
        </pc:spChg>
        <pc:spChg chg="mod">
          <ac:chgData name="Fabian Surya Pramudya" userId="f46cf8bb-4ec7-4653-94a9-ff26fa22481f" providerId="ADAL" clId="{DC3477EB-D571-4C36-96D4-9EB3586166C2}" dt="2022-04-05T05:11:48.622" v="128" actId="20577"/>
          <ac:spMkLst>
            <pc:docMk/>
            <pc:sldMk cId="3316434652" sldId="277"/>
            <ac:spMk id="10" creationId="{B501EC1F-0FD0-484E-B32F-21EAE62AB22B}"/>
          </ac:spMkLst>
        </pc:spChg>
        <pc:spChg chg="mod">
          <ac:chgData name="Fabian Surya Pramudya" userId="f46cf8bb-4ec7-4653-94a9-ff26fa22481f" providerId="ADAL" clId="{DC3477EB-D571-4C36-96D4-9EB3586166C2}" dt="2022-04-05T05:13:06.496" v="149" actId="14100"/>
          <ac:spMkLst>
            <pc:docMk/>
            <pc:sldMk cId="3316434652" sldId="277"/>
            <ac:spMk id="11" creationId="{22290267-2436-4FD5-B70B-99004B6240E2}"/>
          </ac:spMkLst>
        </pc:spChg>
        <pc:spChg chg="del mod">
          <ac:chgData name="Fabian Surya Pramudya" userId="f46cf8bb-4ec7-4653-94a9-ff26fa22481f" providerId="ADAL" clId="{DC3477EB-D571-4C36-96D4-9EB3586166C2}" dt="2022-04-05T05:14:42.309" v="160"/>
          <ac:spMkLst>
            <pc:docMk/>
            <pc:sldMk cId="3316434652" sldId="277"/>
            <ac:spMk id="12" creationId="{17219213-176A-482E-8C01-4CBB6A131E88}"/>
          </ac:spMkLst>
        </pc:spChg>
        <pc:spChg chg="del">
          <ac:chgData name="Fabian Surya Pramudya" userId="f46cf8bb-4ec7-4653-94a9-ff26fa22481f" providerId="ADAL" clId="{DC3477EB-D571-4C36-96D4-9EB3586166C2}" dt="2022-04-05T05:14:42.309" v="160"/>
          <ac:spMkLst>
            <pc:docMk/>
            <pc:sldMk cId="3316434652" sldId="277"/>
            <ac:spMk id="13" creationId="{DE3E97A2-E067-40E8-A552-3F4BB51258F1}"/>
          </ac:spMkLst>
        </pc:spChg>
        <pc:picChg chg="add mod">
          <ac:chgData name="Fabian Surya Pramudya" userId="f46cf8bb-4ec7-4653-94a9-ff26fa22481f" providerId="ADAL" clId="{DC3477EB-D571-4C36-96D4-9EB3586166C2}" dt="2022-04-05T05:15:41.361" v="191" actId="1076"/>
          <ac:picMkLst>
            <pc:docMk/>
            <pc:sldMk cId="3316434652" sldId="277"/>
            <ac:picMk id="8" creationId="{3888234E-38B7-4CBE-9EBF-81B69D25640B}"/>
          </ac:picMkLst>
        </pc:picChg>
        <pc:picChg chg="del">
          <ac:chgData name="Fabian Surya Pramudya" userId="f46cf8bb-4ec7-4653-94a9-ff26fa22481f" providerId="ADAL" clId="{DC3477EB-D571-4C36-96D4-9EB3586166C2}" dt="2022-04-05T05:11:53.477" v="129" actId="478"/>
          <ac:picMkLst>
            <pc:docMk/>
            <pc:sldMk cId="3316434652" sldId="277"/>
            <ac:picMk id="14" creationId="{ED5BDBC0-4022-4E9D-9818-AD2884945D92}"/>
          </ac:picMkLst>
        </pc:picChg>
        <pc:picChg chg="del">
          <ac:chgData name="Fabian Surya Pramudya" userId="f46cf8bb-4ec7-4653-94a9-ff26fa22481f" providerId="ADAL" clId="{DC3477EB-D571-4C36-96D4-9EB3586166C2}" dt="2022-04-05T05:11:54.215" v="130" actId="478"/>
          <ac:picMkLst>
            <pc:docMk/>
            <pc:sldMk cId="3316434652" sldId="277"/>
            <ac:picMk id="15" creationId="{E2857CBD-1414-4113-A19A-C66F97421BE3}"/>
          </ac:picMkLst>
        </pc:picChg>
        <pc:picChg chg="add mod">
          <ac:chgData name="Fabian Surya Pramudya" userId="f46cf8bb-4ec7-4653-94a9-ff26fa22481f" providerId="ADAL" clId="{DC3477EB-D571-4C36-96D4-9EB3586166C2}" dt="2022-04-05T05:15:42.500" v="192" actId="1076"/>
          <ac:picMkLst>
            <pc:docMk/>
            <pc:sldMk cId="3316434652" sldId="277"/>
            <ac:picMk id="16" creationId="{D450DF64-2D4C-4A7C-A08D-B7D52C8D9EF3}"/>
          </ac:picMkLst>
        </pc:picChg>
      </pc:sldChg>
      <pc:sldChg chg="modSp add">
        <pc:chgData name="Fabian Surya Pramudya" userId="f46cf8bb-4ec7-4653-94a9-ff26fa22481f" providerId="ADAL" clId="{DC3477EB-D571-4C36-96D4-9EB3586166C2}" dt="2022-04-05T05:57:29.825" v="616" actId="20577"/>
        <pc:sldMkLst>
          <pc:docMk/>
          <pc:sldMk cId="548660003" sldId="278"/>
        </pc:sldMkLst>
        <pc:spChg chg="mod">
          <ac:chgData name="Fabian Surya Pramudya" userId="f46cf8bb-4ec7-4653-94a9-ff26fa22481f" providerId="ADAL" clId="{DC3477EB-D571-4C36-96D4-9EB3586166C2}" dt="2022-04-05T05:57:29.825" v="616" actId="20577"/>
          <ac:spMkLst>
            <pc:docMk/>
            <pc:sldMk cId="548660003" sldId="278"/>
            <ac:spMk id="3" creationId="{6B9C8BAC-C4B1-4647-A0CA-A1B1F061F4E3}"/>
          </ac:spMkLst>
        </pc:spChg>
      </pc:sldChg>
      <pc:sldChg chg="modSp add">
        <pc:chgData name="Fabian Surya Pramudya" userId="f46cf8bb-4ec7-4653-94a9-ff26fa22481f" providerId="ADAL" clId="{DC3477EB-D571-4C36-96D4-9EB3586166C2}" dt="2022-04-05T04:51:10.338" v="96" actId="20577"/>
        <pc:sldMkLst>
          <pc:docMk/>
          <pc:sldMk cId="1443877744" sldId="279"/>
        </pc:sldMkLst>
        <pc:spChg chg="mod">
          <ac:chgData name="Fabian Surya Pramudya" userId="f46cf8bb-4ec7-4653-94a9-ff26fa22481f" providerId="ADAL" clId="{DC3477EB-D571-4C36-96D4-9EB3586166C2}" dt="2022-04-05T04:51:10.338" v="96" actId="20577"/>
          <ac:spMkLst>
            <pc:docMk/>
            <pc:sldMk cId="1443877744" sldId="279"/>
            <ac:spMk id="6" creationId="{91440419-F8D9-4F32-85A9-78340E77E662}"/>
          </ac:spMkLst>
        </pc:spChg>
      </pc:sldChg>
      <pc:sldChg chg="addSp delSp modSp add">
        <pc:chgData name="Fabian Surya Pramudya" userId="f46cf8bb-4ec7-4653-94a9-ff26fa22481f" providerId="ADAL" clId="{DC3477EB-D571-4C36-96D4-9EB3586166C2}" dt="2022-04-05T05:15:14.617" v="181" actId="1076"/>
        <pc:sldMkLst>
          <pc:docMk/>
          <pc:sldMk cId="1342621292" sldId="280"/>
        </pc:sldMkLst>
        <pc:spChg chg="add mod">
          <ac:chgData name="Fabian Surya Pramudya" userId="f46cf8bb-4ec7-4653-94a9-ff26fa22481f" providerId="ADAL" clId="{DC3477EB-D571-4C36-96D4-9EB3586166C2}" dt="2022-04-05T05:15:09.705" v="179" actId="1076"/>
          <ac:spMkLst>
            <pc:docMk/>
            <pc:sldMk cId="1342621292" sldId="280"/>
            <ac:spMk id="5" creationId="{C9659223-97E0-40C1-83B0-097C04C2DE3F}"/>
          </ac:spMkLst>
        </pc:spChg>
        <pc:spChg chg="add mod">
          <ac:chgData name="Fabian Surya Pramudya" userId="f46cf8bb-4ec7-4653-94a9-ff26fa22481f" providerId="ADAL" clId="{DC3477EB-D571-4C36-96D4-9EB3586166C2}" dt="2022-04-05T05:14:46.575" v="162" actId="1076"/>
          <ac:spMkLst>
            <pc:docMk/>
            <pc:sldMk cId="1342621292" sldId="280"/>
            <ac:spMk id="6" creationId="{0D2881EF-F7E5-4C02-ABDD-82676899ED16}"/>
          </ac:spMkLst>
        </pc:spChg>
        <pc:spChg chg="mod ord">
          <ac:chgData name="Fabian Surya Pramudya" userId="f46cf8bb-4ec7-4653-94a9-ff26fa22481f" providerId="ADAL" clId="{DC3477EB-D571-4C36-96D4-9EB3586166C2}" dt="2022-04-05T05:15:14.617" v="181" actId="1076"/>
          <ac:spMkLst>
            <pc:docMk/>
            <pc:sldMk cId="1342621292" sldId="280"/>
            <ac:spMk id="8" creationId="{C6C84E89-9C18-468E-AD2F-7288FB14CD3E}"/>
          </ac:spMkLst>
        </pc:spChg>
        <pc:picChg chg="add mod">
          <ac:chgData name="Fabian Surya Pramudya" userId="f46cf8bb-4ec7-4653-94a9-ff26fa22481f" providerId="ADAL" clId="{DC3477EB-D571-4C36-96D4-9EB3586166C2}" dt="2022-04-05T05:15:12.718" v="180" actId="14100"/>
          <ac:picMkLst>
            <pc:docMk/>
            <pc:sldMk cId="1342621292" sldId="280"/>
            <ac:picMk id="2" creationId="{BE3FE27F-73C8-4BCD-9D8D-8366A0DA1B5D}"/>
          </ac:picMkLst>
        </pc:picChg>
        <pc:picChg chg="del">
          <ac:chgData name="Fabian Surya Pramudya" userId="f46cf8bb-4ec7-4653-94a9-ff26fa22481f" providerId="ADAL" clId="{DC3477EB-D571-4C36-96D4-9EB3586166C2}" dt="2022-04-05T05:13:39.998" v="150" actId="478"/>
          <ac:picMkLst>
            <pc:docMk/>
            <pc:sldMk cId="1342621292" sldId="280"/>
            <ac:picMk id="7" creationId="{23E625CC-63CD-4CCF-8B31-611101D3D23D}"/>
          </ac:picMkLst>
        </pc:picChg>
      </pc:sldChg>
      <pc:sldChg chg="addSp delSp modSp add">
        <pc:chgData name="Fabian Surya Pramudya" userId="f46cf8bb-4ec7-4653-94a9-ff26fa22481f" providerId="ADAL" clId="{DC3477EB-D571-4C36-96D4-9EB3586166C2}" dt="2022-04-05T05:17:43.669" v="209" actId="1076"/>
        <pc:sldMkLst>
          <pc:docMk/>
          <pc:sldMk cId="2970034748" sldId="281"/>
        </pc:sldMkLst>
        <pc:picChg chg="add del mod">
          <ac:chgData name="Fabian Surya Pramudya" userId="f46cf8bb-4ec7-4653-94a9-ff26fa22481f" providerId="ADAL" clId="{DC3477EB-D571-4C36-96D4-9EB3586166C2}" dt="2022-04-05T05:17:40.435" v="207" actId="478"/>
          <ac:picMkLst>
            <pc:docMk/>
            <pc:sldMk cId="2970034748" sldId="281"/>
            <ac:picMk id="2" creationId="{E9D6598E-C090-4707-8DF7-8DA1A871CCE2}"/>
          </ac:picMkLst>
        </pc:picChg>
        <pc:picChg chg="add mod">
          <ac:chgData name="Fabian Surya Pramudya" userId="f46cf8bb-4ec7-4653-94a9-ff26fa22481f" providerId="ADAL" clId="{DC3477EB-D571-4C36-96D4-9EB3586166C2}" dt="2022-04-05T05:17:02.869" v="201" actId="1076"/>
          <ac:picMkLst>
            <pc:docMk/>
            <pc:sldMk cId="2970034748" sldId="281"/>
            <ac:picMk id="4" creationId="{432D338A-9B74-446D-AF18-31C7265CE89A}"/>
          </ac:picMkLst>
        </pc:picChg>
        <pc:picChg chg="del">
          <ac:chgData name="Fabian Surya Pramudya" userId="f46cf8bb-4ec7-4653-94a9-ff26fa22481f" providerId="ADAL" clId="{DC3477EB-D571-4C36-96D4-9EB3586166C2}" dt="2022-04-05T05:16:56.633" v="196" actId="478"/>
          <ac:picMkLst>
            <pc:docMk/>
            <pc:sldMk cId="2970034748" sldId="281"/>
            <ac:picMk id="5" creationId="{3306C4FE-2743-4E3D-83E4-0D8F10858FE1}"/>
          </ac:picMkLst>
        </pc:picChg>
        <pc:picChg chg="del">
          <ac:chgData name="Fabian Surya Pramudya" userId="f46cf8bb-4ec7-4653-94a9-ff26fa22481f" providerId="ADAL" clId="{DC3477EB-D571-4C36-96D4-9EB3586166C2}" dt="2022-04-05T05:16:24.503" v="193" actId="478"/>
          <ac:picMkLst>
            <pc:docMk/>
            <pc:sldMk cId="2970034748" sldId="281"/>
            <ac:picMk id="7" creationId="{88969773-3DF0-4404-AC49-DF98F55094C6}"/>
          </ac:picMkLst>
        </pc:picChg>
        <pc:picChg chg="add mod">
          <ac:chgData name="Fabian Surya Pramudya" userId="f46cf8bb-4ec7-4653-94a9-ff26fa22481f" providerId="ADAL" clId="{DC3477EB-D571-4C36-96D4-9EB3586166C2}" dt="2022-04-05T05:17:43.669" v="209" actId="1076"/>
          <ac:picMkLst>
            <pc:docMk/>
            <pc:sldMk cId="2970034748" sldId="281"/>
            <ac:picMk id="8" creationId="{3E96AA9E-6F6D-433F-9C6D-F156E075F643}"/>
          </ac:picMkLst>
        </pc:picChg>
      </pc:sldChg>
      <pc:sldChg chg="addSp delSp modSp add">
        <pc:chgData name="Fabian Surya Pramudya" userId="f46cf8bb-4ec7-4653-94a9-ff26fa22481f" providerId="ADAL" clId="{DC3477EB-D571-4C36-96D4-9EB3586166C2}" dt="2022-04-05T05:18:09.322" v="222" actId="1076"/>
        <pc:sldMkLst>
          <pc:docMk/>
          <pc:sldMk cId="118117163" sldId="284"/>
        </pc:sldMkLst>
        <pc:spChg chg="mod">
          <ac:chgData name="Fabian Surya Pramudya" userId="f46cf8bb-4ec7-4653-94a9-ff26fa22481f" providerId="ADAL" clId="{DC3477EB-D571-4C36-96D4-9EB3586166C2}" dt="2022-04-05T05:17:15.469" v="202"/>
          <ac:spMkLst>
            <pc:docMk/>
            <pc:sldMk cId="118117163" sldId="284"/>
            <ac:spMk id="3" creationId="{2D14435B-50A7-4045-A9DC-E530D891C360}"/>
          </ac:spMkLst>
        </pc:spChg>
        <pc:spChg chg="del">
          <ac:chgData name="Fabian Surya Pramudya" userId="f46cf8bb-4ec7-4653-94a9-ff26fa22481f" providerId="ADAL" clId="{DC3477EB-D571-4C36-96D4-9EB3586166C2}" dt="2022-04-05T05:18:08.198" v="221" actId="478"/>
          <ac:spMkLst>
            <pc:docMk/>
            <pc:sldMk cId="118117163" sldId="284"/>
            <ac:spMk id="5" creationId="{FAF8642B-8B00-459E-A0E5-3B0903D32444}"/>
          </ac:spMkLst>
        </pc:spChg>
        <pc:spChg chg="mod">
          <ac:chgData name="Fabian Surya Pramudya" userId="f46cf8bb-4ec7-4653-94a9-ff26fa22481f" providerId="ADAL" clId="{DC3477EB-D571-4C36-96D4-9EB3586166C2}" dt="2022-04-05T05:18:02.483" v="217" actId="14100"/>
          <ac:spMkLst>
            <pc:docMk/>
            <pc:sldMk cId="118117163" sldId="284"/>
            <ac:spMk id="8" creationId="{849F09FC-E3A7-440C-A47C-E5DB1432B313}"/>
          </ac:spMkLst>
        </pc:spChg>
        <pc:picChg chg="mod">
          <ac:chgData name="Fabian Surya Pramudya" userId="f46cf8bb-4ec7-4653-94a9-ff26fa22481f" providerId="ADAL" clId="{DC3477EB-D571-4C36-96D4-9EB3586166C2}" dt="2022-04-05T05:18:09.322" v="222" actId="1076"/>
          <ac:picMkLst>
            <pc:docMk/>
            <pc:sldMk cId="118117163" sldId="284"/>
            <ac:picMk id="6" creationId="{8CE9FD46-670F-4C63-9423-12B6BE576087}"/>
          </ac:picMkLst>
        </pc:picChg>
        <pc:picChg chg="del">
          <ac:chgData name="Fabian Surya Pramudya" userId="f46cf8bb-4ec7-4653-94a9-ff26fa22481f" providerId="ADAL" clId="{DC3477EB-D571-4C36-96D4-9EB3586166C2}" dt="2022-04-05T05:17:53.124" v="211" actId="478"/>
          <ac:picMkLst>
            <pc:docMk/>
            <pc:sldMk cId="118117163" sldId="284"/>
            <ac:picMk id="7" creationId="{919FE246-62B8-49CC-9FCB-603CBC9B1C6C}"/>
          </ac:picMkLst>
        </pc:picChg>
        <pc:picChg chg="add mod">
          <ac:chgData name="Fabian Surya Pramudya" userId="f46cf8bb-4ec7-4653-94a9-ff26fa22481f" providerId="ADAL" clId="{DC3477EB-D571-4C36-96D4-9EB3586166C2}" dt="2022-04-05T05:17:59.600" v="216" actId="1076"/>
          <ac:picMkLst>
            <pc:docMk/>
            <pc:sldMk cId="118117163" sldId="284"/>
            <ac:picMk id="9" creationId="{284C2E6E-2B84-45D1-B56A-9B97CBD01817}"/>
          </ac:picMkLst>
        </pc:picChg>
      </pc:sldChg>
      <pc:sldChg chg="modSp add">
        <pc:chgData name="Fabian Surya Pramudya" userId="f46cf8bb-4ec7-4653-94a9-ff26fa22481f" providerId="ADAL" clId="{DC3477EB-D571-4C36-96D4-9EB3586166C2}" dt="2022-04-05T05:18:27.831" v="227" actId="1076"/>
        <pc:sldMkLst>
          <pc:docMk/>
          <pc:sldMk cId="830694678" sldId="285"/>
        </pc:sldMkLst>
        <pc:spChg chg="mod">
          <ac:chgData name="Fabian Surya Pramudya" userId="f46cf8bb-4ec7-4653-94a9-ff26fa22481f" providerId="ADAL" clId="{DC3477EB-D571-4C36-96D4-9EB3586166C2}" dt="2022-04-05T05:18:22.297" v="226" actId="20577"/>
          <ac:spMkLst>
            <pc:docMk/>
            <pc:sldMk cId="830694678" sldId="285"/>
            <ac:spMk id="14" creationId="{F1E5C462-DD42-4DA7-856B-B2FDBDB4D8B6}"/>
          </ac:spMkLst>
        </pc:spChg>
        <pc:picChg chg="mod">
          <ac:chgData name="Fabian Surya Pramudya" userId="f46cf8bb-4ec7-4653-94a9-ff26fa22481f" providerId="ADAL" clId="{DC3477EB-D571-4C36-96D4-9EB3586166C2}" dt="2022-04-05T05:18:27.831" v="227" actId="1076"/>
          <ac:picMkLst>
            <pc:docMk/>
            <pc:sldMk cId="830694678" sldId="285"/>
            <ac:picMk id="10" creationId="{4219FFCB-A1AF-45A3-9FF8-D159DE38C818}"/>
          </ac:picMkLst>
        </pc:picChg>
      </pc:sldChg>
      <pc:sldChg chg="addSp delSp modSp add">
        <pc:chgData name="Fabian Surya Pramudya" userId="f46cf8bb-4ec7-4653-94a9-ff26fa22481f" providerId="ADAL" clId="{DC3477EB-D571-4C36-96D4-9EB3586166C2}" dt="2022-04-05T05:19:50.946" v="302" actId="1076"/>
        <pc:sldMkLst>
          <pc:docMk/>
          <pc:sldMk cId="2027425230" sldId="291"/>
        </pc:sldMkLst>
        <pc:spChg chg="del">
          <ac:chgData name="Fabian Surya Pramudya" userId="f46cf8bb-4ec7-4653-94a9-ff26fa22481f" providerId="ADAL" clId="{DC3477EB-D571-4C36-96D4-9EB3586166C2}" dt="2022-04-05T05:19:03.432" v="235" actId="478"/>
          <ac:spMkLst>
            <pc:docMk/>
            <pc:sldMk cId="2027425230" sldId="291"/>
            <ac:spMk id="7" creationId="{4E050425-0BE3-4376-9CFB-C086B183FA5F}"/>
          </ac:spMkLst>
        </pc:spChg>
        <pc:spChg chg="mod">
          <ac:chgData name="Fabian Surya Pramudya" userId="f46cf8bb-4ec7-4653-94a9-ff26fa22481f" providerId="ADAL" clId="{DC3477EB-D571-4C36-96D4-9EB3586166C2}" dt="2022-04-05T05:18:32.902" v="230" actId="20577"/>
          <ac:spMkLst>
            <pc:docMk/>
            <pc:sldMk cId="2027425230" sldId="291"/>
            <ac:spMk id="14" creationId="{F1E5C462-DD42-4DA7-856B-B2FDBDB4D8B6}"/>
          </ac:spMkLst>
        </pc:spChg>
        <pc:spChg chg="add mod">
          <ac:chgData name="Fabian Surya Pramudya" userId="f46cf8bb-4ec7-4653-94a9-ff26fa22481f" providerId="ADAL" clId="{DC3477EB-D571-4C36-96D4-9EB3586166C2}" dt="2022-04-05T05:19:50.946" v="302" actId="1076"/>
          <ac:spMkLst>
            <pc:docMk/>
            <pc:sldMk cId="2027425230" sldId="291"/>
            <ac:spMk id="16" creationId="{435D179E-6F7F-4AF5-A256-7BD417BF5D0F}"/>
          </ac:spMkLst>
        </pc:spChg>
        <pc:picChg chg="del">
          <ac:chgData name="Fabian Surya Pramudya" userId="f46cf8bb-4ec7-4653-94a9-ff26fa22481f" providerId="ADAL" clId="{DC3477EB-D571-4C36-96D4-9EB3586166C2}" dt="2022-04-05T05:19:01.198" v="234" actId="478"/>
          <ac:picMkLst>
            <pc:docMk/>
            <pc:sldMk cId="2027425230" sldId="291"/>
            <ac:picMk id="6" creationId="{62DA99DD-D206-4EC4-B877-AC2E0612FB8C}"/>
          </ac:picMkLst>
        </pc:picChg>
        <pc:picChg chg="del">
          <ac:chgData name="Fabian Surya Pramudya" userId="f46cf8bb-4ec7-4653-94a9-ff26fa22481f" providerId="ADAL" clId="{DC3477EB-D571-4C36-96D4-9EB3586166C2}" dt="2022-04-05T05:19:04.909" v="238" actId="478"/>
          <ac:picMkLst>
            <pc:docMk/>
            <pc:sldMk cId="2027425230" sldId="291"/>
            <ac:picMk id="8" creationId="{A92C26EA-80F1-4F5E-804A-84103CFFCD43}"/>
          </ac:picMkLst>
        </pc:picChg>
        <pc:picChg chg="del">
          <ac:chgData name="Fabian Surya Pramudya" userId="f46cf8bb-4ec7-4653-94a9-ff26fa22481f" providerId="ADAL" clId="{DC3477EB-D571-4C36-96D4-9EB3586166C2}" dt="2022-04-05T05:19:04.094" v="236" actId="478"/>
          <ac:picMkLst>
            <pc:docMk/>
            <pc:sldMk cId="2027425230" sldId="291"/>
            <ac:picMk id="9" creationId="{FF496B3E-1253-4546-8F80-AAFF31B2BA2D}"/>
          </ac:picMkLst>
        </pc:picChg>
        <pc:picChg chg="add mod">
          <ac:chgData name="Fabian Surya Pramudya" userId="f46cf8bb-4ec7-4653-94a9-ff26fa22481f" providerId="ADAL" clId="{DC3477EB-D571-4C36-96D4-9EB3586166C2}" dt="2022-04-05T05:19:21.939" v="242" actId="1076"/>
          <ac:picMkLst>
            <pc:docMk/>
            <pc:sldMk cId="2027425230" sldId="291"/>
            <ac:picMk id="10" creationId="{8B3D5688-D3E1-4CA4-9937-A127B8741E47}"/>
          </ac:picMkLst>
        </pc:picChg>
        <pc:picChg chg="del">
          <ac:chgData name="Fabian Surya Pramudya" userId="f46cf8bb-4ec7-4653-94a9-ff26fa22481f" providerId="ADAL" clId="{DC3477EB-D571-4C36-96D4-9EB3586166C2}" dt="2022-04-05T05:19:04.580" v="237" actId="478"/>
          <ac:picMkLst>
            <pc:docMk/>
            <pc:sldMk cId="2027425230" sldId="291"/>
            <ac:picMk id="11" creationId="{251BABEE-0A73-441C-A414-12B8F92AC9D7}"/>
          </ac:picMkLst>
        </pc:picChg>
        <pc:picChg chg="add mod">
          <ac:chgData name="Fabian Surya Pramudya" userId="f46cf8bb-4ec7-4653-94a9-ff26fa22481f" providerId="ADAL" clId="{DC3477EB-D571-4C36-96D4-9EB3586166C2}" dt="2022-04-05T05:19:22.929" v="243" actId="1076"/>
          <ac:picMkLst>
            <pc:docMk/>
            <pc:sldMk cId="2027425230" sldId="291"/>
            <ac:picMk id="12" creationId="{578ADD00-FECF-4F18-BCB2-EFEC9A9DC76F}"/>
          </ac:picMkLst>
        </pc:picChg>
        <pc:picChg chg="add mod">
          <ac:chgData name="Fabian Surya Pramudya" userId="f46cf8bb-4ec7-4653-94a9-ff26fa22481f" providerId="ADAL" clId="{DC3477EB-D571-4C36-96D4-9EB3586166C2}" dt="2022-04-05T05:19:18.433" v="241" actId="1076"/>
          <ac:picMkLst>
            <pc:docMk/>
            <pc:sldMk cId="2027425230" sldId="291"/>
            <ac:picMk id="13" creationId="{85F1948C-8B7C-4FBA-8871-29FD18540BB2}"/>
          </ac:picMkLst>
        </pc:picChg>
        <pc:picChg chg="add mod">
          <ac:chgData name="Fabian Surya Pramudya" userId="f46cf8bb-4ec7-4653-94a9-ff26fa22481f" providerId="ADAL" clId="{DC3477EB-D571-4C36-96D4-9EB3586166C2}" dt="2022-04-05T05:19:18.433" v="241" actId="1076"/>
          <ac:picMkLst>
            <pc:docMk/>
            <pc:sldMk cId="2027425230" sldId="291"/>
            <ac:picMk id="15" creationId="{F6394915-A0E0-4CC7-8F05-A681C953ECFA}"/>
          </ac:picMkLst>
        </pc:picChg>
      </pc:sldChg>
      <pc:sldChg chg="addSp delSp modSp add del">
        <pc:chgData name="Fabian Surya Pramudya" userId="f46cf8bb-4ec7-4653-94a9-ff26fa22481f" providerId="ADAL" clId="{DC3477EB-D571-4C36-96D4-9EB3586166C2}" dt="2022-04-05T05:21:29.752" v="386" actId="2696"/>
        <pc:sldMkLst>
          <pc:docMk/>
          <pc:sldMk cId="145753397" sldId="292"/>
        </pc:sldMkLst>
        <pc:spChg chg="del">
          <ac:chgData name="Fabian Surya Pramudya" userId="f46cf8bb-4ec7-4653-94a9-ff26fa22481f" providerId="ADAL" clId="{DC3477EB-D571-4C36-96D4-9EB3586166C2}" dt="2022-04-05T05:20:12.023" v="306" actId="478"/>
          <ac:spMkLst>
            <pc:docMk/>
            <pc:sldMk cId="145753397" sldId="292"/>
            <ac:spMk id="2" creationId="{7EBE012F-65AC-46B7-857E-9A3AE20D3260}"/>
          </ac:spMkLst>
        </pc:spChg>
        <pc:spChg chg="del">
          <ac:chgData name="Fabian Surya Pramudya" userId="f46cf8bb-4ec7-4653-94a9-ff26fa22481f" providerId="ADAL" clId="{DC3477EB-D571-4C36-96D4-9EB3586166C2}" dt="2022-04-05T05:20:10.403" v="305" actId="478"/>
          <ac:spMkLst>
            <pc:docMk/>
            <pc:sldMk cId="145753397" sldId="292"/>
            <ac:spMk id="3" creationId="{1477DF1A-F76F-4103-BCD5-ACDF4E192943}"/>
          </ac:spMkLst>
        </pc:spChg>
        <pc:spChg chg="add">
          <ac:chgData name="Fabian Surya Pramudya" userId="f46cf8bb-4ec7-4653-94a9-ff26fa22481f" providerId="ADAL" clId="{DC3477EB-D571-4C36-96D4-9EB3586166C2}" dt="2022-04-05T05:20:19.151" v="307"/>
          <ac:spMkLst>
            <pc:docMk/>
            <pc:sldMk cId="145753397" sldId="292"/>
            <ac:spMk id="4" creationId="{709C20E7-D30F-426C-B441-ED31112BA326}"/>
          </ac:spMkLst>
        </pc:spChg>
        <pc:spChg chg="add mod">
          <ac:chgData name="Fabian Surya Pramudya" userId="f46cf8bb-4ec7-4653-94a9-ff26fa22481f" providerId="ADAL" clId="{DC3477EB-D571-4C36-96D4-9EB3586166C2}" dt="2022-04-05T05:20:28.239" v="334" actId="20577"/>
          <ac:spMkLst>
            <pc:docMk/>
            <pc:sldMk cId="145753397" sldId="292"/>
            <ac:spMk id="5" creationId="{A773F056-FC0A-4828-AC8B-757576CD11BD}"/>
          </ac:spMkLst>
        </pc:spChg>
      </pc:sldChg>
      <pc:sldChg chg="delSp modSp add del">
        <pc:chgData name="Fabian Surya Pramudya" userId="f46cf8bb-4ec7-4653-94a9-ff26fa22481f" providerId="ADAL" clId="{DC3477EB-D571-4C36-96D4-9EB3586166C2}" dt="2022-04-05T05:18:18.191" v="223" actId="2696"/>
        <pc:sldMkLst>
          <pc:docMk/>
          <pc:sldMk cId="3053013626" sldId="292"/>
        </pc:sldMkLst>
        <pc:spChg chg="mod">
          <ac:chgData name="Fabian Surya Pramudya" userId="f46cf8bb-4ec7-4653-94a9-ff26fa22481f" providerId="ADAL" clId="{DC3477EB-D571-4C36-96D4-9EB3586166C2}" dt="2022-04-05T05:17:36.849" v="206"/>
          <ac:spMkLst>
            <pc:docMk/>
            <pc:sldMk cId="3053013626" sldId="292"/>
            <ac:spMk id="9" creationId="{F5CA5167-DE26-44AC-B6A7-4A172ED370D3}"/>
          </ac:spMkLst>
        </pc:spChg>
        <pc:grpChg chg="del mod">
          <ac:chgData name="Fabian Surya Pramudya" userId="f46cf8bb-4ec7-4653-94a9-ff26fa22481f" providerId="ADAL" clId="{DC3477EB-D571-4C36-96D4-9EB3586166C2}" dt="2022-04-05T05:17:36.849" v="206"/>
          <ac:grpSpMkLst>
            <pc:docMk/>
            <pc:sldMk cId="3053013626" sldId="292"/>
            <ac:grpSpMk id="19" creationId="{6FA7130E-3E2B-4659-A80C-D1FE7ED1A868}"/>
          </ac:grpSpMkLst>
        </pc:grpChg>
        <pc:grpChg chg="mod">
          <ac:chgData name="Fabian Surya Pramudya" userId="f46cf8bb-4ec7-4653-94a9-ff26fa22481f" providerId="ADAL" clId="{DC3477EB-D571-4C36-96D4-9EB3586166C2}" dt="2022-04-05T05:17:36.849" v="206"/>
          <ac:grpSpMkLst>
            <pc:docMk/>
            <pc:sldMk cId="3053013626" sldId="292"/>
            <ac:grpSpMk id="22" creationId="{942B9D53-E5A6-4D92-A479-CA9E1A8383D3}"/>
          </ac:grpSpMkLst>
        </pc:grpChg>
        <pc:picChg chg="del">
          <ac:chgData name="Fabian Surya Pramudya" userId="f46cf8bb-4ec7-4653-94a9-ff26fa22481f" providerId="ADAL" clId="{DC3477EB-D571-4C36-96D4-9EB3586166C2}" dt="2022-04-05T05:17:36.849" v="206"/>
          <ac:picMkLst>
            <pc:docMk/>
            <pc:sldMk cId="3053013626" sldId="292"/>
            <ac:picMk id="3" creationId="{34E5293F-1E66-42DD-9681-79159E1D439D}"/>
          </ac:picMkLst>
        </pc:picChg>
        <pc:picChg chg="del">
          <ac:chgData name="Fabian Surya Pramudya" userId="f46cf8bb-4ec7-4653-94a9-ff26fa22481f" providerId="ADAL" clId="{DC3477EB-D571-4C36-96D4-9EB3586166C2}" dt="2022-04-05T05:17:49.760" v="210"/>
          <ac:picMkLst>
            <pc:docMk/>
            <pc:sldMk cId="3053013626" sldId="292"/>
            <ac:picMk id="31" creationId="{4B6EFA53-000B-40CE-9D2D-ED405B5CFBB7}"/>
          </ac:picMkLst>
        </pc:picChg>
      </pc:sldChg>
      <pc:sldChg chg="add del">
        <pc:chgData name="Fabian Surya Pramudya" userId="f46cf8bb-4ec7-4653-94a9-ff26fa22481f" providerId="ADAL" clId="{DC3477EB-D571-4C36-96D4-9EB3586166C2}" dt="2022-04-05T05:17:31.901" v="204"/>
        <pc:sldMkLst>
          <pc:docMk/>
          <pc:sldMk cId="3455315303" sldId="292"/>
        </pc:sldMkLst>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1" descr="Background 01-01.jpg"/>
          <p:cNvPicPr>
            <a:picLocks noChangeAspect="1"/>
          </p:cNvPicPr>
          <p:nvPr userDrawn="1"/>
        </p:nvPicPr>
        <p:blipFill>
          <a:blip r:embed="rId2" cstate="screen">
            <a:alphaModFix/>
          </a:blip>
          <a:srcRect/>
          <a:stretch>
            <a:fillRect/>
          </a:stretch>
        </p:blipFill>
        <p:spPr bwMode="auto">
          <a:xfrm>
            <a:off x="0" y="2879"/>
            <a:ext cx="12192000" cy="6852242"/>
          </a:xfrm>
          <a:prstGeom prst="rect">
            <a:avLst/>
          </a:prstGeom>
          <a:noFill/>
          <a:ln w="9525">
            <a:noFill/>
            <a:miter lim="800000"/>
            <a:headEnd/>
            <a:tailEnd/>
          </a:ln>
        </p:spPr>
      </p:pic>
      <p:pic>
        <p:nvPicPr>
          <p:cNvPr id="12" name="Picture 11" descr="A screenshot of a cell phone&#10;&#10;Description automatically generated">
            <a:extLst>
              <a:ext uri="{FF2B5EF4-FFF2-40B4-BE49-F238E27FC236}">
                <a16:creationId xmlns:a16="http://schemas.microsoft.com/office/drawing/2014/main" id="{9EA64FB5-AD3D-6B4E-9CDC-DAE578F5C07C}"/>
              </a:ext>
            </a:extLst>
          </p:cNvPr>
          <p:cNvPicPr>
            <a:picLocks noChangeAspect="1"/>
          </p:cNvPicPr>
          <p:nvPr userDrawn="1"/>
        </p:nvPicPr>
        <p:blipFill rotWithShape="1">
          <a:blip r:embed="rId3"/>
          <a:srcRect l="20942" t="89154" r="21091" b="4449"/>
          <a:stretch/>
        </p:blipFill>
        <p:spPr>
          <a:xfrm>
            <a:off x="5795078" y="585989"/>
            <a:ext cx="4568123" cy="566787"/>
          </a:xfrm>
          <a:prstGeom prst="rect">
            <a:avLst/>
          </a:prstGeom>
          <a:ln w="3175">
            <a:noFill/>
          </a:ln>
        </p:spPr>
      </p:pic>
      <p:pic>
        <p:nvPicPr>
          <p:cNvPr id="11" name="Picture 10">
            <a:extLst>
              <a:ext uri="{FF2B5EF4-FFF2-40B4-BE49-F238E27FC236}">
                <a16:creationId xmlns:a16="http://schemas.microsoft.com/office/drawing/2014/main" id="{0D00FE9A-5B56-CC4A-AE9A-C22895A4A65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715841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2B2341-C3BD-4867-8D41-5F80C1709B34}" type="datetimeFigureOut">
              <a:rPr lang="en-US"/>
              <a:pPr>
                <a:defRPr/>
              </a:pPr>
              <a:t>5/9/2022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D7FA9F5-F61B-45A1-B5E1-F65A5889B2EE}" type="slidenum">
              <a:rPr lang="en-US"/>
              <a:pPr>
                <a:defRPr/>
              </a:pPr>
              <a:t>‹#›</a:t>
            </a:fld>
            <a:endParaRPr lang="en-US"/>
          </a:p>
        </p:txBody>
      </p:sp>
      <p:pic>
        <p:nvPicPr>
          <p:cNvPr id="7" name="Picture 1" descr="Background 01-02.jpg"/>
          <p:cNvPicPr>
            <a:picLocks noChangeAspect="1"/>
          </p:cNvPicPr>
          <p:nvPr userDrawn="1"/>
        </p:nvPicPr>
        <p:blipFill>
          <a:blip r:embed="rId2" cstate="screen"/>
          <a:srcRect/>
          <a:stretch>
            <a:fillRect/>
          </a:stretch>
        </p:blipFill>
        <p:spPr bwMode="auto">
          <a:xfrm>
            <a:off x="0" y="0"/>
            <a:ext cx="12192000" cy="6852242"/>
          </a:xfrm>
          <a:prstGeom prst="rect">
            <a:avLst/>
          </a:prstGeom>
          <a:noFill/>
          <a:ln w="9525">
            <a:noFill/>
            <a:miter lim="800000"/>
            <a:headEnd/>
            <a:tailEnd/>
          </a:ln>
        </p:spPr>
      </p:pic>
      <p:sp>
        <p:nvSpPr>
          <p:cNvPr id="9" name="Title Placeholder 1"/>
          <p:cNvSpPr>
            <a:spLocks noGrp="1"/>
          </p:cNvSpPr>
          <p:nvPr>
            <p:ph type="title"/>
          </p:nvPr>
        </p:nvSpPr>
        <p:spPr bwMode="auto">
          <a:xfrm>
            <a:off x="1412411" y="679467"/>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0" name="Text Placeholder 2"/>
          <p:cNvSpPr>
            <a:spLocks noGrp="1"/>
          </p:cNvSpPr>
          <p:nvPr>
            <p:ph idx="13"/>
          </p:nvPr>
        </p:nvSpPr>
        <p:spPr bwMode="auto">
          <a:xfrm>
            <a:off x="1412411" y="1822467"/>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A screenshot of a cell phone&#10;&#10;Description automatically generated">
            <a:extLst>
              <a:ext uri="{FF2B5EF4-FFF2-40B4-BE49-F238E27FC236}">
                <a16:creationId xmlns:a16="http://schemas.microsoft.com/office/drawing/2014/main" id="{5317F68B-01F1-E94A-99D3-3F09D8A936B7}"/>
              </a:ext>
            </a:extLst>
          </p:cNvPr>
          <p:cNvPicPr>
            <a:picLocks noChangeAspect="1"/>
          </p:cNvPicPr>
          <p:nvPr userDrawn="1"/>
        </p:nvPicPr>
        <p:blipFill rotWithShape="1">
          <a:blip r:embed="rId3"/>
          <a:srcRect l="20942" t="89154" r="21091" b="4449"/>
          <a:stretch/>
        </p:blipFill>
        <p:spPr>
          <a:xfrm>
            <a:off x="3869643" y="6178641"/>
            <a:ext cx="4568123" cy="566787"/>
          </a:xfrm>
          <a:prstGeom prst="rect">
            <a:avLst/>
          </a:prstGeom>
          <a:ln w="3175">
            <a:noFill/>
          </a:ln>
        </p:spPr>
      </p:pic>
      <p:pic>
        <p:nvPicPr>
          <p:cNvPr id="11" name="Picture 10">
            <a:extLst>
              <a:ext uri="{FF2B5EF4-FFF2-40B4-BE49-F238E27FC236}">
                <a16:creationId xmlns:a16="http://schemas.microsoft.com/office/drawing/2014/main" id="{B629EBDB-E5DA-C246-981F-4C19F8FC457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3588199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2B2341-C3BD-4867-8D41-5F80C1709B34}" type="datetimeFigureOut">
              <a:rPr lang="en-US"/>
              <a:pPr>
                <a:defRPr/>
              </a:pPr>
              <a:t>5/9/2022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D7FA9F5-F61B-45A1-B5E1-F65A5889B2EE}" type="slidenum">
              <a:rPr lang="en-US"/>
              <a:pPr>
                <a:defRPr/>
              </a:pPr>
              <a:t>‹#›</a:t>
            </a:fld>
            <a:endParaRPr lang="en-US"/>
          </a:p>
        </p:txBody>
      </p:sp>
      <p:pic>
        <p:nvPicPr>
          <p:cNvPr id="7" name="Picture 1" descr="Background 01-02.jpg"/>
          <p:cNvPicPr>
            <a:picLocks noChangeAspect="1"/>
          </p:cNvPicPr>
          <p:nvPr userDrawn="1"/>
        </p:nvPicPr>
        <p:blipFill>
          <a:blip r:embed="rId2" cstate="screen"/>
          <a:srcRect/>
          <a:stretch>
            <a:fillRect/>
          </a:stretch>
        </p:blipFill>
        <p:spPr bwMode="auto">
          <a:xfrm>
            <a:off x="0" y="0"/>
            <a:ext cx="12192000" cy="6852242"/>
          </a:xfrm>
          <a:prstGeom prst="rect">
            <a:avLst/>
          </a:prstGeom>
          <a:noFill/>
          <a:ln w="9525">
            <a:noFill/>
            <a:miter lim="800000"/>
            <a:headEnd/>
            <a:tailEnd/>
          </a:ln>
        </p:spPr>
      </p:pic>
      <p:sp>
        <p:nvSpPr>
          <p:cNvPr id="9" name="Title Placeholder 1"/>
          <p:cNvSpPr>
            <a:spLocks noGrp="1"/>
          </p:cNvSpPr>
          <p:nvPr>
            <p:ph type="title"/>
          </p:nvPr>
        </p:nvSpPr>
        <p:spPr bwMode="auto">
          <a:xfrm>
            <a:off x="1412411" y="679467"/>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0" name="Text Placeholder 2"/>
          <p:cNvSpPr>
            <a:spLocks noGrp="1"/>
          </p:cNvSpPr>
          <p:nvPr>
            <p:ph idx="13"/>
          </p:nvPr>
        </p:nvSpPr>
        <p:spPr bwMode="auto">
          <a:xfrm>
            <a:off x="1412411" y="1822467"/>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A screenshot of a cell phone&#10;&#10;Description automatically generated">
            <a:extLst>
              <a:ext uri="{FF2B5EF4-FFF2-40B4-BE49-F238E27FC236}">
                <a16:creationId xmlns:a16="http://schemas.microsoft.com/office/drawing/2014/main" id="{5317F68B-01F1-E94A-99D3-3F09D8A936B7}"/>
              </a:ext>
            </a:extLst>
          </p:cNvPr>
          <p:cNvPicPr>
            <a:picLocks noChangeAspect="1"/>
          </p:cNvPicPr>
          <p:nvPr userDrawn="1"/>
        </p:nvPicPr>
        <p:blipFill rotWithShape="1">
          <a:blip r:embed="rId3"/>
          <a:srcRect l="20942" t="89154" r="21091" b="4449"/>
          <a:stretch/>
        </p:blipFill>
        <p:spPr>
          <a:xfrm>
            <a:off x="3869643" y="6178641"/>
            <a:ext cx="4568123" cy="566787"/>
          </a:xfrm>
          <a:prstGeom prst="rect">
            <a:avLst/>
          </a:prstGeom>
          <a:ln w="3175">
            <a:noFill/>
          </a:ln>
        </p:spPr>
      </p:pic>
      <p:pic>
        <p:nvPicPr>
          <p:cNvPr id="11" name="Picture 10">
            <a:extLst>
              <a:ext uri="{FF2B5EF4-FFF2-40B4-BE49-F238E27FC236}">
                <a16:creationId xmlns:a16="http://schemas.microsoft.com/office/drawing/2014/main" id="{B629EBDB-E5DA-C246-981F-4C19F8FC457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3730212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2B2341-C3BD-4867-8D41-5F80C1709B34}" type="datetimeFigureOut">
              <a:rPr lang="en-US"/>
              <a:pPr>
                <a:defRPr/>
              </a:pPr>
              <a:t>5/9/2022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D7FA9F5-F61B-45A1-B5E1-F65A5889B2EE}" type="slidenum">
              <a:rPr lang="en-US"/>
              <a:pPr>
                <a:defRPr/>
              </a:pPr>
              <a:t>‹#›</a:t>
            </a:fld>
            <a:endParaRPr lang="en-US"/>
          </a:p>
        </p:txBody>
      </p:sp>
      <p:pic>
        <p:nvPicPr>
          <p:cNvPr id="7" name="Picture 1" descr="Background 01-02.jpg"/>
          <p:cNvPicPr>
            <a:picLocks noChangeAspect="1"/>
          </p:cNvPicPr>
          <p:nvPr userDrawn="1"/>
        </p:nvPicPr>
        <p:blipFill>
          <a:blip r:embed="rId2" cstate="screen"/>
          <a:srcRect/>
          <a:stretch>
            <a:fillRect/>
          </a:stretch>
        </p:blipFill>
        <p:spPr bwMode="auto">
          <a:xfrm>
            <a:off x="0" y="0"/>
            <a:ext cx="12192000" cy="6852242"/>
          </a:xfrm>
          <a:prstGeom prst="rect">
            <a:avLst/>
          </a:prstGeom>
          <a:noFill/>
          <a:ln w="9525">
            <a:noFill/>
            <a:miter lim="800000"/>
            <a:headEnd/>
            <a:tailEnd/>
          </a:ln>
        </p:spPr>
      </p:pic>
      <p:sp>
        <p:nvSpPr>
          <p:cNvPr id="9" name="Title Placeholder 1"/>
          <p:cNvSpPr>
            <a:spLocks noGrp="1"/>
          </p:cNvSpPr>
          <p:nvPr>
            <p:ph type="title"/>
          </p:nvPr>
        </p:nvSpPr>
        <p:spPr bwMode="auto">
          <a:xfrm>
            <a:off x="1412411" y="679467"/>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0" name="Text Placeholder 2"/>
          <p:cNvSpPr>
            <a:spLocks noGrp="1"/>
          </p:cNvSpPr>
          <p:nvPr>
            <p:ph idx="13"/>
          </p:nvPr>
        </p:nvSpPr>
        <p:spPr bwMode="auto">
          <a:xfrm>
            <a:off x="1412411" y="1822467"/>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A screenshot of a cell phone&#10;&#10;Description automatically generated">
            <a:extLst>
              <a:ext uri="{FF2B5EF4-FFF2-40B4-BE49-F238E27FC236}">
                <a16:creationId xmlns:a16="http://schemas.microsoft.com/office/drawing/2014/main" id="{5317F68B-01F1-E94A-99D3-3F09D8A936B7}"/>
              </a:ext>
            </a:extLst>
          </p:cNvPr>
          <p:cNvPicPr>
            <a:picLocks noChangeAspect="1"/>
          </p:cNvPicPr>
          <p:nvPr userDrawn="1"/>
        </p:nvPicPr>
        <p:blipFill rotWithShape="1">
          <a:blip r:embed="rId3"/>
          <a:srcRect l="20942" t="89154" r="21091" b="4449"/>
          <a:stretch/>
        </p:blipFill>
        <p:spPr>
          <a:xfrm>
            <a:off x="3869643" y="6178641"/>
            <a:ext cx="4568123" cy="566787"/>
          </a:xfrm>
          <a:prstGeom prst="rect">
            <a:avLst/>
          </a:prstGeom>
          <a:ln w="3175">
            <a:noFill/>
          </a:ln>
        </p:spPr>
      </p:pic>
      <p:pic>
        <p:nvPicPr>
          <p:cNvPr id="11" name="Picture 10">
            <a:extLst>
              <a:ext uri="{FF2B5EF4-FFF2-40B4-BE49-F238E27FC236}">
                <a16:creationId xmlns:a16="http://schemas.microsoft.com/office/drawing/2014/main" id="{B629EBDB-E5DA-C246-981F-4C19F8FC457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852381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A5B0D-DCB9-42CF-BE31-7841622CD3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1A3C68-ED51-41EE-82BA-D336F31FD4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33391D-3056-4819-8D5E-986C65FC35A5}"/>
              </a:ext>
            </a:extLst>
          </p:cNvPr>
          <p:cNvSpPr>
            <a:spLocks noGrp="1"/>
          </p:cNvSpPr>
          <p:nvPr>
            <p:ph type="dt" sz="half" idx="10"/>
          </p:nvPr>
        </p:nvSpPr>
        <p:spPr/>
        <p:txBody>
          <a:bodyPr/>
          <a:lstStyle/>
          <a:p>
            <a:fld id="{8060FE40-2FC8-44FF-B3BF-7D77C489C5DB}" type="datetimeFigureOut">
              <a:rPr lang="en-US" smtClean="0"/>
              <a:t>5/9/2022</a:t>
            </a:fld>
            <a:endParaRPr lang="en-US"/>
          </a:p>
        </p:txBody>
      </p:sp>
      <p:sp>
        <p:nvSpPr>
          <p:cNvPr id="5" name="Footer Placeholder 4">
            <a:extLst>
              <a:ext uri="{FF2B5EF4-FFF2-40B4-BE49-F238E27FC236}">
                <a16:creationId xmlns:a16="http://schemas.microsoft.com/office/drawing/2014/main" id="{8F70B88C-4690-4C47-9E61-12C39E0C49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E8F66D-E7F4-4C23-8B41-67ABE1903008}"/>
              </a:ext>
            </a:extLst>
          </p:cNvPr>
          <p:cNvSpPr>
            <a:spLocks noGrp="1"/>
          </p:cNvSpPr>
          <p:nvPr>
            <p:ph type="sldNum" sz="quarter" idx="12"/>
          </p:nvPr>
        </p:nvSpPr>
        <p:spPr/>
        <p:txBody>
          <a:bodyPr/>
          <a:lstStyle/>
          <a:p>
            <a:fld id="{524619D6-ABA3-4E61-A2B1-56A73EFBE778}" type="slidenum">
              <a:rPr lang="en-US" smtClean="0"/>
              <a:t>‹#›</a:t>
            </a:fld>
            <a:endParaRPr lang="en-US"/>
          </a:p>
        </p:txBody>
      </p:sp>
    </p:spTree>
    <p:extLst>
      <p:ext uri="{BB962C8B-B14F-4D97-AF65-F5344CB8AC3E}">
        <p14:creationId xmlns:p14="http://schemas.microsoft.com/office/powerpoint/2010/main" val="451690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2B2341-C3BD-4867-8D41-5F80C1709B34}" type="datetimeFigureOut">
              <a:rPr lang="en-US"/>
              <a:pPr>
                <a:defRPr/>
              </a:pPr>
              <a:t>5/9/2022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D7FA9F5-F61B-45A1-B5E1-F65A5889B2EE}" type="slidenum">
              <a:rPr lang="en-US"/>
              <a:pPr>
                <a:defRPr/>
              </a:pPr>
              <a:t>‹#›</a:t>
            </a:fld>
            <a:endParaRPr lang="en-US"/>
          </a:p>
        </p:txBody>
      </p:sp>
      <p:pic>
        <p:nvPicPr>
          <p:cNvPr id="7" name="Picture 1" descr="Background 01-02.jpg"/>
          <p:cNvPicPr>
            <a:picLocks noChangeAspect="1"/>
          </p:cNvPicPr>
          <p:nvPr userDrawn="1"/>
        </p:nvPicPr>
        <p:blipFill>
          <a:blip r:embed="rId2" cstate="screen"/>
          <a:srcRect/>
          <a:stretch>
            <a:fillRect/>
          </a:stretch>
        </p:blipFill>
        <p:spPr bwMode="auto">
          <a:xfrm>
            <a:off x="0" y="0"/>
            <a:ext cx="12192000" cy="6852242"/>
          </a:xfrm>
          <a:prstGeom prst="rect">
            <a:avLst/>
          </a:prstGeom>
          <a:noFill/>
          <a:ln w="9525">
            <a:noFill/>
            <a:miter lim="800000"/>
            <a:headEnd/>
            <a:tailEnd/>
          </a:ln>
        </p:spPr>
      </p:pic>
      <p:sp>
        <p:nvSpPr>
          <p:cNvPr id="9" name="Title Placeholder 1"/>
          <p:cNvSpPr>
            <a:spLocks noGrp="1"/>
          </p:cNvSpPr>
          <p:nvPr>
            <p:ph type="title"/>
          </p:nvPr>
        </p:nvSpPr>
        <p:spPr bwMode="auto">
          <a:xfrm>
            <a:off x="1412411" y="679467"/>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0" name="Text Placeholder 2"/>
          <p:cNvSpPr>
            <a:spLocks noGrp="1"/>
          </p:cNvSpPr>
          <p:nvPr>
            <p:ph idx="13"/>
          </p:nvPr>
        </p:nvSpPr>
        <p:spPr bwMode="auto">
          <a:xfrm>
            <a:off x="1412411" y="1822467"/>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A screenshot of a cell phone&#10;&#10;Description automatically generated">
            <a:extLst>
              <a:ext uri="{FF2B5EF4-FFF2-40B4-BE49-F238E27FC236}">
                <a16:creationId xmlns:a16="http://schemas.microsoft.com/office/drawing/2014/main" id="{5317F68B-01F1-E94A-99D3-3F09D8A936B7}"/>
              </a:ext>
            </a:extLst>
          </p:cNvPr>
          <p:cNvPicPr>
            <a:picLocks noChangeAspect="1"/>
          </p:cNvPicPr>
          <p:nvPr userDrawn="1"/>
        </p:nvPicPr>
        <p:blipFill rotWithShape="1">
          <a:blip r:embed="rId3"/>
          <a:srcRect l="20942" t="89154" r="21091" b="4449"/>
          <a:stretch/>
        </p:blipFill>
        <p:spPr>
          <a:xfrm>
            <a:off x="3869643" y="6178641"/>
            <a:ext cx="4568123" cy="566787"/>
          </a:xfrm>
          <a:prstGeom prst="rect">
            <a:avLst/>
          </a:prstGeom>
          <a:ln w="3175">
            <a:noFill/>
          </a:ln>
        </p:spPr>
      </p:pic>
      <p:pic>
        <p:nvPicPr>
          <p:cNvPr id="11" name="Picture 10">
            <a:extLst>
              <a:ext uri="{FF2B5EF4-FFF2-40B4-BE49-F238E27FC236}">
                <a16:creationId xmlns:a16="http://schemas.microsoft.com/office/drawing/2014/main" id="{B629EBDB-E5DA-C246-981F-4C19F8FC457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23715583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2B2341-C3BD-4867-8D41-5F80C1709B34}" type="datetimeFigureOut">
              <a:rPr lang="en-US"/>
              <a:pPr>
                <a:defRPr/>
              </a:pPr>
              <a:t>5/9/2022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D7FA9F5-F61B-45A1-B5E1-F65A5889B2EE}" type="slidenum">
              <a:rPr lang="en-US"/>
              <a:pPr>
                <a:defRPr/>
              </a:pPr>
              <a:t>‹#›</a:t>
            </a:fld>
            <a:endParaRPr lang="en-US"/>
          </a:p>
        </p:txBody>
      </p:sp>
      <p:pic>
        <p:nvPicPr>
          <p:cNvPr id="7" name="Picture 1" descr="Background 01-02.jpg"/>
          <p:cNvPicPr>
            <a:picLocks noChangeAspect="1"/>
          </p:cNvPicPr>
          <p:nvPr userDrawn="1"/>
        </p:nvPicPr>
        <p:blipFill>
          <a:blip r:embed="rId2" cstate="screen"/>
          <a:srcRect/>
          <a:stretch>
            <a:fillRect/>
          </a:stretch>
        </p:blipFill>
        <p:spPr bwMode="auto">
          <a:xfrm>
            <a:off x="0" y="0"/>
            <a:ext cx="12192000" cy="6852242"/>
          </a:xfrm>
          <a:prstGeom prst="rect">
            <a:avLst/>
          </a:prstGeom>
          <a:noFill/>
          <a:ln w="9525">
            <a:noFill/>
            <a:miter lim="800000"/>
            <a:headEnd/>
            <a:tailEnd/>
          </a:ln>
        </p:spPr>
      </p:pic>
      <p:sp>
        <p:nvSpPr>
          <p:cNvPr id="9" name="Title Placeholder 1"/>
          <p:cNvSpPr>
            <a:spLocks noGrp="1"/>
          </p:cNvSpPr>
          <p:nvPr>
            <p:ph type="title"/>
          </p:nvPr>
        </p:nvSpPr>
        <p:spPr bwMode="auto">
          <a:xfrm>
            <a:off x="1412411" y="679467"/>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0" name="Text Placeholder 2"/>
          <p:cNvSpPr>
            <a:spLocks noGrp="1"/>
          </p:cNvSpPr>
          <p:nvPr>
            <p:ph idx="13"/>
          </p:nvPr>
        </p:nvSpPr>
        <p:spPr bwMode="auto">
          <a:xfrm>
            <a:off x="1412411" y="1822467"/>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A screenshot of a cell phone&#10;&#10;Description automatically generated">
            <a:extLst>
              <a:ext uri="{FF2B5EF4-FFF2-40B4-BE49-F238E27FC236}">
                <a16:creationId xmlns:a16="http://schemas.microsoft.com/office/drawing/2014/main" id="{5317F68B-01F1-E94A-99D3-3F09D8A936B7}"/>
              </a:ext>
            </a:extLst>
          </p:cNvPr>
          <p:cNvPicPr>
            <a:picLocks noChangeAspect="1"/>
          </p:cNvPicPr>
          <p:nvPr userDrawn="1"/>
        </p:nvPicPr>
        <p:blipFill rotWithShape="1">
          <a:blip r:embed="rId3"/>
          <a:srcRect l="20942" t="89154" r="21091" b="4449"/>
          <a:stretch/>
        </p:blipFill>
        <p:spPr>
          <a:xfrm>
            <a:off x="3869643" y="6178641"/>
            <a:ext cx="4568123" cy="566787"/>
          </a:xfrm>
          <a:prstGeom prst="rect">
            <a:avLst/>
          </a:prstGeom>
          <a:ln w="3175">
            <a:noFill/>
          </a:ln>
        </p:spPr>
      </p:pic>
      <p:pic>
        <p:nvPicPr>
          <p:cNvPr id="11" name="Picture 10">
            <a:extLst>
              <a:ext uri="{FF2B5EF4-FFF2-40B4-BE49-F238E27FC236}">
                <a16:creationId xmlns:a16="http://schemas.microsoft.com/office/drawing/2014/main" id="{B629EBDB-E5DA-C246-981F-4C19F8FC457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33132355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2B2341-C3BD-4867-8D41-5F80C1709B34}" type="datetimeFigureOut">
              <a:rPr lang="en-US"/>
              <a:pPr>
                <a:defRPr/>
              </a:pPr>
              <a:t>5/9/2022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D7FA9F5-F61B-45A1-B5E1-F65A5889B2EE}" type="slidenum">
              <a:rPr lang="en-US"/>
              <a:pPr>
                <a:defRPr/>
              </a:pPr>
              <a:t>‹#›</a:t>
            </a:fld>
            <a:endParaRPr lang="en-US"/>
          </a:p>
        </p:txBody>
      </p:sp>
      <p:pic>
        <p:nvPicPr>
          <p:cNvPr id="7" name="Picture 1" descr="Background 01-02.jpg"/>
          <p:cNvPicPr>
            <a:picLocks noChangeAspect="1"/>
          </p:cNvPicPr>
          <p:nvPr userDrawn="1"/>
        </p:nvPicPr>
        <p:blipFill>
          <a:blip r:embed="rId2" cstate="screen"/>
          <a:srcRect/>
          <a:stretch>
            <a:fillRect/>
          </a:stretch>
        </p:blipFill>
        <p:spPr bwMode="auto">
          <a:xfrm>
            <a:off x="0" y="0"/>
            <a:ext cx="12192000" cy="6852242"/>
          </a:xfrm>
          <a:prstGeom prst="rect">
            <a:avLst/>
          </a:prstGeom>
          <a:noFill/>
          <a:ln w="9525">
            <a:noFill/>
            <a:miter lim="800000"/>
            <a:headEnd/>
            <a:tailEnd/>
          </a:ln>
        </p:spPr>
      </p:pic>
      <p:sp>
        <p:nvSpPr>
          <p:cNvPr id="9" name="Title Placeholder 1"/>
          <p:cNvSpPr>
            <a:spLocks noGrp="1"/>
          </p:cNvSpPr>
          <p:nvPr>
            <p:ph type="title"/>
          </p:nvPr>
        </p:nvSpPr>
        <p:spPr bwMode="auto">
          <a:xfrm>
            <a:off x="1412411" y="679467"/>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0" name="Text Placeholder 2"/>
          <p:cNvSpPr>
            <a:spLocks noGrp="1"/>
          </p:cNvSpPr>
          <p:nvPr>
            <p:ph idx="13"/>
          </p:nvPr>
        </p:nvSpPr>
        <p:spPr bwMode="auto">
          <a:xfrm>
            <a:off x="1412411" y="1822467"/>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A screenshot of a cell phone&#10;&#10;Description automatically generated">
            <a:extLst>
              <a:ext uri="{FF2B5EF4-FFF2-40B4-BE49-F238E27FC236}">
                <a16:creationId xmlns:a16="http://schemas.microsoft.com/office/drawing/2014/main" id="{5317F68B-01F1-E94A-99D3-3F09D8A936B7}"/>
              </a:ext>
            </a:extLst>
          </p:cNvPr>
          <p:cNvPicPr>
            <a:picLocks noChangeAspect="1"/>
          </p:cNvPicPr>
          <p:nvPr userDrawn="1"/>
        </p:nvPicPr>
        <p:blipFill rotWithShape="1">
          <a:blip r:embed="rId3"/>
          <a:srcRect l="20942" t="89154" r="21091" b="4449"/>
          <a:stretch/>
        </p:blipFill>
        <p:spPr>
          <a:xfrm>
            <a:off x="3869643" y="6178641"/>
            <a:ext cx="4568123" cy="566787"/>
          </a:xfrm>
          <a:prstGeom prst="rect">
            <a:avLst/>
          </a:prstGeom>
          <a:ln w="3175">
            <a:noFill/>
          </a:ln>
        </p:spPr>
      </p:pic>
      <p:pic>
        <p:nvPicPr>
          <p:cNvPr id="11" name="Picture 10">
            <a:extLst>
              <a:ext uri="{FF2B5EF4-FFF2-40B4-BE49-F238E27FC236}">
                <a16:creationId xmlns:a16="http://schemas.microsoft.com/office/drawing/2014/main" id="{B629EBDB-E5DA-C246-981F-4C19F8FC457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744971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2B2341-C3BD-4867-8D41-5F80C1709B34}" type="datetimeFigureOut">
              <a:rPr lang="en-US"/>
              <a:pPr>
                <a:defRPr/>
              </a:pPr>
              <a:t>5/9/2022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D7FA9F5-F61B-45A1-B5E1-F65A5889B2EE}" type="slidenum">
              <a:rPr lang="en-US"/>
              <a:pPr>
                <a:defRPr/>
              </a:pPr>
              <a:t>‹#›</a:t>
            </a:fld>
            <a:endParaRPr lang="en-US"/>
          </a:p>
        </p:txBody>
      </p:sp>
      <p:pic>
        <p:nvPicPr>
          <p:cNvPr id="7" name="Picture 1" descr="Background 01-02.jpg"/>
          <p:cNvPicPr>
            <a:picLocks noChangeAspect="1"/>
          </p:cNvPicPr>
          <p:nvPr userDrawn="1"/>
        </p:nvPicPr>
        <p:blipFill>
          <a:blip r:embed="rId2" cstate="screen"/>
          <a:srcRect/>
          <a:stretch>
            <a:fillRect/>
          </a:stretch>
        </p:blipFill>
        <p:spPr bwMode="auto">
          <a:xfrm>
            <a:off x="0" y="0"/>
            <a:ext cx="12192000" cy="6852242"/>
          </a:xfrm>
          <a:prstGeom prst="rect">
            <a:avLst/>
          </a:prstGeom>
          <a:noFill/>
          <a:ln w="9525">
            <a:noFill/>
            <a:miter lim="800000"/>
            <a:headEnd/>
            <a:tailEnd/>
          </a:ln>
        </p:spPr>
      </p:pic>
      <p:sp>
        <p:nvSpPr>
          <p:cNvPr id="9" name="Title Placeholder 1"/>
          <p:cNvSpPr>
            <a:spLocks noGrp="1"/>
          </p:cNvSpPr>
          <p:nvPr>
            <p:ph type="title"/>
          </p:nvPr>
        </p:nvSpPr>
        <p:spPr bwMode="auto">
          <a:xfrm>
            <a:off x="1412411" y="679467"/>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0" name="Text Placeholder 2"/>
          <p:cNvSpPr>
            <a:spLocks noGrp="1"/>
          </p:cNvSpPr>
          <p:nvPr>
            <p:ph idx="13"/>
          </p:nvPr>
        </p:nvSpPr>
        <p:spPr bwMode="auto">
          <a:xfrm>
            <a:off x="1412411" y="1822467"/>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A screenshot of a cell phone&#10;&#10;Description automatically generated">
            <a:extLst>
              <a:ext uri="{FF2B5EF4-FFF2-40B4-BE49-F238E27FC236}">
                <a16:creationId xmlns:a16="http://schemas.microsoft.com/office/drawing/2014/main" id="{5317F68B-01F1-E94A-99D3-3F09D8A936B7}"/>
              </a:ext>
            </a:extLst>
          </p:cNvPr>
          <p:cNvPicPr>
            <a:picLocks noChangeAspect="1"/>
          </p:cNvPicPr>
          <p:nvPr userDrawn="1"/>
        </p:nvPicPr>
        <p:blipFill rotWithShape="1">
          <a:blip r:embed="rId3"/>
          <a:srcRect l="20942" t="89154" r="21091" b="4449"/>
          <a:stretch/>
        </p:blipFill>
        <p:spPr>
          <a:xfrm>
            <a:off x="3869643" y="6178641"/>
            <a:ext cx="4568123" cy="566787"/>
          </a:xfrm>
          <a:prstGeom prst="rect">
            <a:avLst/>
          </a:prstGeom>
          <a:ln w="3175">
            <a:noFill/>
          </a:ln>
        </p:spPr>
      </p:pic>
      <p:pic>
        <p:nvPicPr>
          <p:cNvPr id="11" name="Picture 10">
            <a:extLst>
              <a:ext uri="{FF2B5EF4-FFF2-40B4-BE49-F238E27FC236}">
                <a16:creationId xmlns:a16="http://schemas.microsoft.com/office/drawing/2014/main" id="{B629EBDB-E5DA-C246-981F-4C19F8FC457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2472838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171" b="1" cap="all"/>
            </a:lvl1pPr>
          </a:lstStyle>
          <a:p>
            <a:r>
              <a:rPr lang="en-US"/>
              <a:t>Click to edit Master title style</a:t>
            </a:r>
          </a:p>
        </p:txBody>
      </p:sp>
      <p:sp>
        <p:nvSpPr>
          <p:cNvPr id="3" name="Text Placeholder 2"/>
          <p:cNvSpPr>
            <a:spLocks noGrp="1"/>
          </p:cNvSpPr>
          <p:nvPr>
            <p:ph type="body" idx="1"/>
          </p:nvPr>
        </p:nvSpPr>
        <p:spPr>
          <a:xfrm>
            <a:off x="963084" y="2906714"/>
            <a:ext cx="10363200" cy="1500187"/>
          </a:xfrm>
        </p:spPr>
        <p:txBody>
          <a:bodyPr anchor="b"/>
          <a:lstStyle>
            <a:lvl1pPr marL="0" indent="0">
              <a:buNone/>
              <a:defRPr sz="2086">
                <a:solidFill>
                  <a:schemeClr val="tx1">
                    <a:tint val="75000"/>
                  </a:schemeClr>
                </a:solidFill>
              </a:defRPr>
            </a:lvl1pPr>
            <a:lvl2pPr marL="472839" indent="0">
              <a:buNone/>
              <a:defRPr sz="1904">
                <a:solidFill>
                  <a:schemeClr val="tx1">
                    <a:tint val="75000"/>
                  </a:schemeClr>
                </a:solidFill>
              </a:defRPr>
            </a:lvl2pPr>
            <a:lvl3pPr marL="945677" indent="0">
              <a:buNone/>
              <a:defRPr sz="1632">
                <a:solidFill>
                  <a:schemeClr val="tx1">
                    <a:tint val="75000"/>
                  </a:schemeClr>
                </a:solidFill>
              </a:defRPr>
            </a:lvl3pPr>
            <a:lvl4pPr marL="1418516" indent="0">
              <a:buNone/>
              <a:defRPr sz="1451">
                <a:solidFill>
                  <a:schemeClr val="tx1">
                    <a:tint val="75000"/>
                  </a:schemeClr>
                </a:solidFill>
              </a:defRPr>
            </a:lvl4pPr>
            <a:lvl5pPr marL="1891354" indent="0">
              <a:buNone/>
              <a:defRPr sz="1451">
                <a:solidFill>
                  <a:schemeClr val="tx1">
                    <a:tint val="75000"/>
                  </a:schemeClr>
                </a:solidFill>
              </a:defRPr>
            </a:lvl5pPr>
            <a:lvl6pPr marL="2364194" indent="0">
              <a:buNone/>
              <a:defRPr sz="1451">
                <a:solidFill>
                  <a:schemeClr val="tx1">
                    <a:tint val="75000"/>
                  </a:schemeClr>
                </a:solidFill>
              </a:defRPr>
            </a:lvl6pPr>
            <a:lvl7pPr marL="2837033" indent="0">
              <a:buNone/>
              <a:defRPr sz="1451">
                <a:solidFill>
                  <a:schemeClr val="tx1">
                    <a:tint val="75000"/>
                  </a:schemeClr>
                </a:solidFill>
              </a:defRPr>
            </a:lvl7pPr>
            <a:lvl8pPr marL="3309871" indent="0">
              <a:buNone/>
              <a:defRPr sz="1451">
                <a:solidFill>
                  <a:schemeClr val="tx1">
                    <a:tint val="75000"/>
                  </a:schemeClr>
                </a:solidFill>
              </a:defRPr>
            </a:lvl8pPr>
            <a:lvl9pPr marL="3782710" indent="0">
              <a:buNone/>
              <a:defRPr sz="145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B24E772-3899-4649-A2AA-7CF914911BC6}" type="datetimeFigureOut">
              <a:rPr lang="en-US"/>
              <a:pPr>
                <a:defRPr/>
              </a:pPr>
              <a:t>5/9/2022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272044D-538C-4006-A81A-9ADFE14E0887}" type="slidenum">
              <a:rPr lang="en-US"/>
              <a:pPr>
                <a:defRPr/>
              </a:pPr>
              <a:t>‹#›</a:t>
            </a:fld>
            <a:endParaRPr lang="en-US"/>
          </a:p>
        </p:txBody>
      </p:sp>
      <p:pic>
        <p:nvPicPr>
          <p:cNvPr id="7" name="Picture 6">
            <a:extLst>
              <a:ext uri="{FF2B5EF4-FFF2-40B4-BE49-F238E27FC236}">
                <a16:creationId xmlns:a16="http://schemas.microsoft.com/office/drawing/2014/main" id="{EB33BA03-3A39-B849-9650-5243CD565A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346685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1" y="1600201"/>
            <a:ext cx="5384800" cy="4525963"/>
          </a:xfrm>
        </p:spPr>
        <p:txBody>
          <a:bodyPr/>
          <a:lstStyle>
            <a:lvl1pPr>
              <a:defRPr sz="2902"/>
            </a:lvl1pPr>
            <a:lvl2pPr>
              <a:defRPr sz="2448"/>
            </a:lvl2pPr>
            <a:lvl3pPr>
              <a:defRPr sz="2086"/>
            </a:lvl3pPr>
            <a:lvl4pPr>
              <a:defRPr sz="1904"/>
            </a:lvl4pPr>
            <a:lvl5pPr>
              <a:defRPr sz="1904"/>
            </a:lvl5pPr>
            <a:lvl6pPr>
              <a:defRPr sz="1904"/>
            </a:lvl6pPr>
            <a:lvl7pPr>
              <a:defRPr sz="1904"/>
            </a:lvl7pPr>
            <a:lvl8pPr>
              <a:defRPr sz="1904"/>
            </a:lvl8pPr>
            <a:lvl9pPr>
              <a:defRPr sz="190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1" y="1600201"/>
            <a:ext cx="5384800" cy="4525963"/>
          </a:xfrm>
        </p:spPr>
        <p:txBody>
          <a:bodyPr/>
          <a:lstStyle>
            <a:lvl1pPr>
              <a:defRPr sz="2902"/>
            </a:lvl1pPr>
            <a:lvl2pPr>
              <a:defRPr sz="2448"/>
            </a:lvl2pPr>
            <a:lvl3pPr>
              <a:defRPr sz="2086"/>
            </a:lvl3pPr>
            <a:lvl4pPr>
              <a:defRPr sz="1904"/>
            </a:lvl4pPr>
            <a:lvl5pPr>
              <a:defRPr sz="1904"/>
            </a:lvl5pPr>
            <a:lvl6pPr>
              <a:defRPr sz="1904"/>
            </a:lvl6pPr>
            <a:lvl7pPr>
              <a:defRPr sz="1904"/>
            </a:lvl7pPr>
            <a:lvl8pPr>
              <a:defRPr sz="1904"/>
            </a:lvl8pPr>
            <a:lvl9pPr>
              <a:defRPr sz="190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A2569E45-41F7-4121-96F3-D9854AFC6DC8}" type="datetimeFigureOut">
              <a:rPr lang="en-US"/>
              <a:pPr>
                <a:defRPr/>
              </a:pPr>
              <a:t>5/9/2022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E504BA8-D676-4613-9C2C-2877DCA64D8F}" type="slidenum">
              <a:rPr lang="en-US"/>
              <a:pPr>
                <a:defRPr/>
              </a:pPr>
              <a:t>‹#›</a:t>
            </a:fld>
            <a:endParaRPr lang="en-US"/>
          </a:p>
        </p:txBody>
      </p:sp>
      <p:pic>
        <p:nvPicPr>
          <p:cNvPr id="8" name="Picture 1" descr="Background 01-03.jpg"/>
          <p:cNvPicPr>
            <a:picLocks noChangeAspect="1"/>
          </p:cNvPicPr>
          <p:nvPr userDrawn="1"/>
        </p:nvPicPr>
        <p:blipFill>
          <a:blip r:embed="rId2" cstate="screen"/>
          <a:srcRect/>
          <a:stretch>
            <a:fillRect/>
          </a:stretch>
        </p:blipFill>
        <p:spPr bwMode="auto">
          <a:xfrm>
            <a:off x="0" y="0"/>
            <a:ext cx="12192000" cy="6852242"/>
          </a:xfrm>
          <a:prstGeom prst="rect">
            <a:avLst/>
          </a:prstGeom>
          <a:noFill/>
          <a:ln w="9525">
            <a:noFill/>
            <a:miter lim="800000"/>
            <a:headEnd/>
            <a:tailEnd/>
          </a:ln>
        </p:spPr>
      </p:pic>
      <p:sp>
        <p:nvSpPr>
          <p:cNvPr id="10" name="Title Placeholder 1"/>
          <p:cNvSpPr>
            <a:spLocks noGrp="1"/>
          </p:cNvSpPr>
          <p:nvPr>
            <p:ph type="title"/>
          </p:nvPr>
        </p:nvSpPr>
        <p:spPr bwMode="auto">
          <a:xfrm>
            <a:off x="1390681"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1" name="Text Placeholder 2"/>
          <p:cNvSpPr>
            <a:spLocks noGrp="1"/>
          </p:cNvSpPr>
          <p:nvPr>
            <p:ph idx="13"/>
          </p:nvPr>
        </p:nvSpPr>
        <p:spPr bwMode="auto">
          <a:xfrm>
            <a:off x="1390681" y="1684270"/>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12" descr="A screenshot of a cell phone&#10;&#10;Description automatically generated">
            <a:extLst>
              <a:ext uri="{FF2B5EF4-FFF2-40B4-BE49-F238E27FC236}">
                <a16:creationId xmlns:a16="http://schemas.microsoft.com/office/drawing/2014/main" id="{E24EA1D8-E779-9B4C-A906-459512BC2D87}"/>
              </a:ext>
            </a:extLst>
          </p:cNvPr>
          <p:cNvPicPr>
            <a:picLocks noChangeAspect="1"/>
          </p:cNvPicPr>
          <p:nvPr userDrawn="1"/>
        </p:nvPicPr>
        <p:blipFill rotWithShape="1">
          <a:blip r:embed="rId3"/>
          <a:srcRect l="20942" t="89154" r="21091" b="4449"/>
          <a:stretch/>
        </p:blipFill>
        <p:spPr>
          <a:xfrm>
            <a:off x="3821520" y="6116453"/>
            <a:ext cx="4568123" cy="566787"/>
          </a:xfrm>
          <a:prstGeom prst="rect">
            <a:avLst/>
          </a:prstGeom>
          <a:ln w="3175">
            <a:noFill/>
          </a:ln>
        </p:spPr>
      </p:pic>
      <p:pic>
        <p:nvPicPr>
          <p:cNvPr id="12" name="Picture 11">
            <a:extLst>
              <a:ext uri="{FF2B5EF4-FFF2-40B4-BE49-F238E27FC236}">
                <a16:creationId xmlns:a16="http://schemas.microsoft.com/office/drawing/2014/main" id="{3DC9F73C-0878-E542-8513-40978819055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1529177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lvl1pPr>
              <a:defRPr/>
            </a:lvl1pPr>
          </a:lstStyle>
          <a:p>
            <a:pPr>
              <a:defRPr/>
            </a:pPr>
            <a:fld id="{34384A83-4D5A-429E-BDC6-FD1381510BEB}" type="datetimeFigureOut">
              <a:rPr lang="en-US"/>
              <a:pPr>
                <a:defRPr/>
              </a:pPr>
              <a:t>5/9/2022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CA70E03-8071-4189-BFD0-FC7EEE7DCDB5}" type="slidenum">
              <a:rPr lang="en-US"/>
              <a:pPr>
                <a:defRPr/>
              </a:pPr>
              <a:t>‹#›</a:t>
            </a:fld>
            <a:endParaRPr lang="en-US"/>
          </a:p>
        </p:txBody>
      </p:sp>
      <p:sp>
        <p:nvSpPr>
          <p:cNvPr id="10" name="Title Placeholder 1"/>
          <p:cNvSpPr>
            <a:spLocks noGrp="1"/>
          </p:cNvSpPr>
          <p:nvPr>
            <p:ph type="title"/>
          </p:nvPr>
        </p:nvSpPr>
        <p:spPr bwMode="auto">
          <a:xfrm>
            <a:off x="1390681"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1" name="Text Placeholder 2"/>
          <p:cNvSpPr>
            <a:spLocks noGrp="1"/>
          </p:cNvSpPr>
          <p:nvPr>
            <p:ph idx="1"/>
          </p:nvPr>
        </p:nvSpPr>
        <p:spPr bwMode="auto">
          <a:xfrm>
            <a:off x="1390681" y="1684270"/>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A screenshot of a cell phone&#10;&#10;Description automatically generated">
            <a:extLst>
              <a:ext uri="{FF2B5EF4-FFF2-40B4-BE49-F238E27FC236}">
                <a16:creationId xmlns:a16="http://schemas.microsoft.com/office/drawing/2014/main" id="{0859D3EC-5E23-3B41-9DA0-38316698BC36}"/>
              </a:ext>
            </a:extLst>
          </p:cNvPr>
          <p:cNvPicPr>
            <a:picLocks noChangeAspect="1"/>
          </p:cNvPicPr>
          <p:nvPr userDrawn="1"/>
        </p:nvPicPr>
        <p:blipFill rotWithShape="1">
          <a:blip r:embed="rId2"/>
          <a:srcRect l="20942" t="89154" r="21091" b="4449"/>
          <a:stretch/>
        </p:blipFill>
        <p:spPr>
          <a:xfrm>
            <a:off x="3811939" y="6147547"/>
            <a:ext cx="4568123" cy="566787"/>
          </a:xfrm>
          <a:prstGeom prst="rect">
            <a:avLst/>
          </a:prstGeom>
          <a:ln w="3175">
            <a:noFill/>
          </a:ln>
        </p:spPr>
      </p:pic>
      <p:pic>
        <p:nvPicPr>
          <p:cNvPr id="13" name="Picture 12">
            <a:extLst>
              <a:ext uri="{FF2B5EF4-FFF2-40B4-BE49-F238E27FC236}">
                <a16:creationId xmlns:a16="http://schemas.microsoft.com/office/drawing/2014/main" id="{07D22DC1-2584-BA45-ADB4-CB64B76C919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1697656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fld id="{E71D282C-CC3E-4E1D-BB33-9531F7A7F244}" type="datetimeFigureOut">
              <a:rPr lang="en-US"/>
              <a:pPr>
                <a:defRPr/>
              </a:pPr>
              <a:t>5/9/2022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A3E6B65-159F-439F-9BD7-E9F07CE5AD1C}" type="slidenum">
              <a:rPr lang="en-US"/>
              <a:pPr>
                <a:defRPr/>
              </a:pPr>
              <a:t>‹#›</a:t>
            </a:fld>
            <a:endParaRPr lang="en-US"/>
          </a:p>
        </p:txBody>
      </p:sp>
      <p:sp>
        <p:nvSpPr>
          <p:cNvPr id="6" name="Title Placeholder 1"/>
          <p:cNvSpPr>
            <a:spLocks noGrp="1"/>
          </p:cNvSpPr>
          <p:nvPr>
            <p:ph type="title"/>
          </p:nvPr>
        </p:nvSpPr>
        <p:spPr bwMode="auto">
          <a:xfrm>
            <a:off x="1390681"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7" name="Text Placeholder 2"/>
          <p:cNvSpPr>
            <a:spLocks noGrp="1"/>
          </p:cNvSpPr>
          <p:nvPr>
            <p:ph idx="1"/>
          </p:nvPr>
        </p:nvSpPr>
        <p:spPr bwMode="auto">
          <a:xfrm>
            <a:off x="1390681" y="1684270"/>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A screenshot of a cell phone&#10;&#10;Description automatically generated">
            <a:extLst>
              <a:ext uri="{FF2B5EF4-FFF2-40B4-BE49-F238E27FC236}">
                <a16:creationId xmlns:a16="http://schemas.microsoft.com/office/drawing/2014/main" id="{EDE9ED95-923D-3548-823B-31E4248CF767}"/>
              </a:ext>
            </a:extLst>
          </p:cNvPr>
          <p:cNvPicPr>
            <a:picLocks noChangeAspect="1"/>
          </p:cNvPicPr>
          <p:nvPr userDrawn="1"/>
        </p:nvPicPr>
        <p:blipFill rotWithShape="1">
          <a:blip r:embed="rId2"/>
          <a:srcRect l="20942" t="89154" r="21091" b="4449"/>
          <a:stretch/>
        </p:blipFill>
        <p:spPr>
          <a:xfrm>
            <a:off x="3811939" y="6154457"/>
            <a:ext cx="4568123" cy="566787"/>
          </a:xfrm>
          <a:prstGeom prst="rect">
            <a:avLst/>
          </a:prstGeom>
          <a:ln w="3175">
            <a:noFill/>
          </a:ln>
        </p:spPr>
      </p:pic>
      <p:pic>
        <p:nvPicPr>
          <p:cNvPr id="8" name="Picture 7">
            <a:extLst>
              <a:ext uri="{FF2B5EF4-FFF2-40B4-BE49-F238E27FC236}">
                <a16:creationId xmlns:a16="http://schemas.microsoft.com/office/drawing/2014/main" id="{1A1711B1-0CB2-3642-B322-BB9057DC06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43201" y="239265"/>
            <a:ext cx="1948799" cy="1095391"/>
          </a:xfrm>
          <a:prstGeom prst="rect">
            <a:avLst/>
          </a:prstGeom>
        </p:spPr>
      </p:pic>
    </p:spTree>
    <p:extLst>
      <p:ext uri="{BB962C8B-B14F-4D97-AF65-F5344CB8AC3E}">
        <p14:creationId xmlns:p14="http://schemas.microsoft.com/office/powerpoint/2010/main" val="3474053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059D9E7-C17C-4132-9B73-48A51CFD46B3}" type="datetimeFigureOut">
              <a:rPr lang="en-US"/>
              <a:pPr>
                <a:defRPr/>
              </a:pPr>
              <a:t>5/9/2022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96416AF-AB6B-466F-BD3E-24BE387F4714}" type="slidenum">
              <a:rPr lang="en-US"/>
              <a:pPr>
                <a:defRPr/>
              </a:pPr>
              <a:t>‹#›</a:t>
            </a:fld>
            <a:endParaRPr lang="en-US"/>
          </a:p>
        </p:txBody>
      </p:sp>
      <p:pic>
        <p:nvPicPr>
          <p:cNvPr id="5" name="Picture 1" descr="Background 01-04.jpg"/>
          <p:cNvPicPr>
            <a:picLocks noChangeAspect="1"/>
          </p:cNvPicPr>
          <p:nvPr userDrawn="1"/>
        </p:nvPicPr>
        <p:blipFill>
          <a:blip r:embed="rId2" cstate="screen"/>
          <a:srcRect/>
          <a:stretch>
            <a:fillRect/>
          </a:stretch>
        </p:blipFill>
        <p:spPr bwMode="auto">
          <a:xfrm>
            <a:off x="0" y="0"/>
            <a:ext cx="12192000" cy="6852242"/>
          </a:xfrm>
          <a:prstGeom prst="rect">
            <a:avLst/>
          </a:prstGeom>
          <a:noFill/>
          <a:ln w="9525">
            <a:noFill/>
            <a:miter lim="800000"/>
            <a:headEnd/>
            <a:tailEnd/>
          </a:ln>
        </p:spPr>
      </p:pic>
    </p:spTree>
    <p:extLst>
      <p:ext uri="{BB962C8B-B14F-4D97-AF65-F5344CB8AC3E}">
        <p14:creationId xmlns:p14="http://schemas.microsoft.com/office/powerpoint/2010/main" val="4266551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09/05/2022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 y="4766"/>
            <a:ext cx="12924838"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751001" y="2859881"/>
            <a:ext cx="9422837"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1160198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C3A5C-318D-461A-97B5-BFC3394672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78AFC1-0A33-4BA5-B3CC-BE51527A1D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B9A1D1-C6D7-4D2B-A3A4-1DD9901D0727}"/>
              </a:ext>
            </a:extLst>
          </p:cNvPr>
          <p:cNvSpPr>
            <a:spLocks noGrp="1"/>
          </p:cNvSpPr>
          <p:nvPr>
            <p:ph type="dt" sz="half" idx="10"/>
          </p:nvPr>
        </p:nvSpPr>
        <p:spPr/>
        <p:txBody>
          <a:bodyPr/>
          <a:lstStyle/>
          <a:p>
            <a:fld id="{8060FE40-2FC8-44FF-B3BF-7D77C489C5DB}" type="datetimeFigureOut">
              <a:rPr lang="en-US" smtClean="0"/>
              <a:t>5/9/2022</a:t>
            </a:fld>
            <a:endParaRPr lang="en-US"/>
          </a:p>
        </p:txBody>
      </p:sp>
      <p:sp>
        <p:nvSpPr>
          <p:cNvPr id="5" name="Footer Placeholder 4">
            <a:extLst>
              <a:ext uri="{FF2B5EF4-FFF2-40B4-BE49-F238E27FC236}">
                <a16:creationId xmlns:a16="http://schemas.microsoft.com/office/drawing/2014/main" id="{E5EA79B0-E619-4EB7-9A62-CEDB3A0F54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55D925-2C9D-4E59-A9A9-C4F6E16C5B1A}"/>
              </a:ext>
            </a:extLst>
          </p:cNvPr>
          <p:cNvSpPr>
            <a:spLocks noGrp="1"/>
          </p:cNvSpPr>
          <p:nvPr>
            <p:ph type="sldNum" sz="quarter" idx="12"/>
          </p:nvPr>
        </p:nvSpPr>
        <p:spPr/>
        <p:txBody>
          <a:bodyPr/>
          <a:lstStyle/>
          <a:p>
            <a:fld id="{524619D6-ABA3-4E61-A2B1-56A73EFBE778}" type="slidenum">
              <a:rPr lang="en-US" smtClean="0"/>
              <a:t>‹#›</a:t>
            </a:fld>
            <a:endParaRPr lang="en-US"/>
          </a:p>
        </p:txBody>
      </p:sp>
    </p:spTree>
    <p:extLst>
      <p:ext uri="{BB962C8B-B14F-4D97-AF65-F5344CB8AC3E}">
        <p14:creationId xmlns:p14="http://schemas.microsoft.com/office/powerpoint/2010/main" val="4223422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1" descr="Background 01-02.jpg"/>
          <p:cNvPicPr>
            <a:picLocks noChangeAspect="1"/>
          </p:cNvPicPr>
          <p:nvPr userDrawn="1"/>
        </p:nvPicPr>
        <p:blipFill>
          <a:blip r:embed="rId18" cstate="screen"/>
          <a:srcRect/>
          <a:stretch>
            <a:fillRect/>
          </a:stretch>
        </p:blipFill>
        <p:spPr bwMode="auto">
          <a:xfrm>
            <a:off x="0" y="0"/>
            <a:ext cx="12192000" cy="6852242"/>
          </a:xfrm>
          <a:prstGeom prst="rect">
            <a:avLst/>
          </a:prstGeom>
          <a:noFill/>
          <a:ln w="9525">
            <a:noFill/>
            <a:miter lim="800000"/>
            <a:headEnd/>
            <a:tailEnd/>
          </a:ln>
        </p:spPr>
      </p:pic>
      <p:sp>
        <p:nvSpPr>
          <p:cNvPr id="1026" name="Title Placeholder 1"/>
          <p:cNvSpPr>
            <a:spLocks noGrp="1"/>
          </p:cNvSpPr>
          <p:nvPr>
            <p:ph type="title"/>
          </p:nvPr>
        </p:nvSpPr>
        <p:spPr bwMode="auto">
          <a:xfrm>
            <a:off x="1368952"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368952" y="1684270"/>
            <a:ext cx="10971531" cy="4525935"/>
          </a:xfrm>
          <a:prstGeom prst="rect">
            <a:avLst/>
          </a:prstGeom>
          <a:noFill/>
          <a:ln w="9525">
            <a:noFill/>
            <a:miter lim="800000"/>
            <a:headEnd/>
            <a:tailEnd/>
          </a:ln>
        </p:spPr>
        <p:txBody>
          <a:bodyPr vert="horz" wrap="square" lIns="104287" tIns="52144" rIns="104287" bIns="52144"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10234" y="6357038"/>
            <a:ext cx="2844739" cy="364206"/>
          </a:xfrm>
          <a:prstGeom prst="rect">
            <a:avLst/>
          </a:prstGeom>
        </p:spPr>
        <p:txBody>
          <a:bodyPr vert="horz" wrap="square" lIns="104287" tIns="52144" rIns="104287" bIns="52144" numCol="1" anchor="ctr" anchorCtr="0" compatLnSpc="1">
            <a:prstTxWarp prst="textNoShape">
              <a:avLst/>
            </a:prstTxWarp>
          </a:bodyPr>
          <a:lstStyle>
            <a:lvl1pPr>
              <a:defRPr sz="1270" smtClean="0">
                <a:solidFill>
                  <a:srgbClr val="898989"/>
                </a:solidFill>
              </a:defRPr>
            </a:lvl1pPr>
          </a:lstStyle>
          <a:p>
            <a:pPr>
              <a:defRPr/>
            </a:pPr>
            <a:fld id="{22E5663C-481F-407A-A60F-1F041C634F4F}" type="datetimeFigureOut">
              <a:rPr lang="en-US"/>
              <a:pPr>
                <a:defRPr/>
              </a:pPr>
              <a:t>5/9/2022</a:t>
            </a:fld>
            <a:endParaRPr lang="en-US"/>
          </a:p>
        </p:txBody>
      </p:sp>
      <p:sp>
        <p:nvSpPr>
          <p:cNvPr id="5" name="Footer Placeholder 4"/>
          <p:cNvSpPr>
            <a:spLocks noGrp="1"/>
          </p:cNvSpPr>
          <p:nvPr>
            <p:ph type="ftr" sz="quarter" idx="3"/>
          </p:nvPr>
        </p:nvSpPr>
        <p:spPr>
          <a:xfrm>
            <a:off x="4164800" y="6357038"/>
            <a:ext cx="3862400" cy="364206"/>
          </a:xfrm>
          <a:prstGeom prst="rect">
            <a:avLst/>
          </a:prstGeom>
        </p:spPr>
        <p:txBody>
          <a:bodyPr vert="horz" lIns="104287" tIns="52144" rIns="104287" bIns="52144" rtlCol="0" anchor="ctr"/>
          <a:lstStyle>
            <a:lvl1pPr algn="ctr" defTabSz="472839" fontAlgn="auto">
              <a:spcBef>
                <a:spcPts val="0"/>
              </a:spcBef>
              <a:spcAft>
                <a:spcPts val="0"/>
              </a:spcAft>
              <a:defRPr sz="127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8737027" y="6357038"/>
            <a:ext cx="2844739" cy="364206"/>
          </a:xfrm>
          <a:prstGeom prst="rect">
            <a:avLst/>
          </a:prstGeom>
        </p:spPr>
        <p:txBody>
          <a:bodyPr vert="horz" wrap="square" lIns="104287" tIns="52144" rIns="104287" bIns="52144" numCol="1" anchor="ctr" anchorCtr="0" compatLnSpc="1">
            <a:prstTxWarp prst="textNoShape">
              <a:avLst/>
            </a:prstTxWarp>
          </a:bodyPr>
          <a:lstStyle>
            <a:lvl1pPr algn="r">
              <a:defRPr sz="1270" smtClean="0">
                <a:solidFill>
                  <a:srgbClr val="898989"/>
                </a:solidFill>
              </a:defRPr>
            </a:lvl1pPr>
          </a:lstStyle>
          <a:p>
            <a:pPr>
              <a:defRPr/>
            </a:pPr>
            <a:fld id="{F1FCD700-A755-4C30-8B04-5025159A3A54}" type="slidenum">
              <a:rPr lang="en-US"/>
              <a:pPr>
                <a:defRPr/>
              </a:pPr>
              <a:t>‹#›</a:t>
            </a:fld>
            <a:endParaRPr lang="en-US"/>
          </a:p>
        </p:txBody>
      </p:sp>
    </p:spTree>
    <p:extLst>
      <p:ext uri="{BB962C8B-B14F-4D97-AF65-F5344CB8AC3E}">
        <p14:creationId xmlns:p14="http://schemas.microsoft.com/office/powerpoint/2010/main" val="37625589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72171" rtl="0" eaLnBrk="0" fontAlgn="base" hangingPunct="0">
        <a:spcBef>
          <a:spcPct val="0"/>
        </a:spcBef>
        <a:spcAft>
          <a:spcPct val="0"/>
        </a:spcAft>
        <a:defRPr sz="2902" kern="1200">
          <a:solidFill>
            <a:schemeClr val="tx1"/>
          </a:solidFill>
          <a:latin typeface="Open Sans"/>
          <a:ea typeface="MS PGothic" pitchFamily="34" charset="-128"/>
          <a:cs typeface="Open Sans"/>
        </a:defRPr>
      </a:lvl1pPr>
      <a:lvl2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2pPr>
      <a:lvl3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3pPr>
      <a:lvl4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4pPr>
      <a:lvl5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5pPr>
      <a:lvl6pPr marL="414589"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6pPr>
      <a:lvl7pPr marL="829178"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7pPr>
      <a:lvl8pPr marL="1243767"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8pPr>
      <a:lvl9pPr marL="1658356"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9pPr>
    </p:titleStyle>
    <p:bodyStyle>
      <a:lvl1pPr marL="354128" indent="-354128" algn="l" defTabSz="472171" rtl="0" eaLnBrk="0" fontAlgn="base" hangingPunct="0">
        <a:spcBef>
          <a:spcPct val="20000"/>
        </a:spcBef>
        <a:spcAft>
          <a:spcPct val="0"/>
        </a:spcAft>
        <a:buFont typeface="Arial" pitchFamily="34" charset="0"/>
        <a:buChar char="•"/>
        <a:defRPr sz="3264" kern="1200">
          <a:solidFill>
            <a:schemeClr val="tx1"/>
          </a:solidFill>
          <a:latin typeface="Open Sans"/>
          <a:ea typeface="MS PGothic" pitchFamily="34" charset="-128"/>
          <a:cs typeface="Open Sans"/>
        </a:defRPr>
      </a:lvl1pPr>
      <a:lvl2pPr marL="767278" indent="-295107" algn="l" defTabSz="472171" rtl="0" eaLnBrk="0" fontAlgn="base" hangingPunct="0">
        <a:spcBef>
          <a:spcPct val="20000"/>
        </a:spcBef>
        <a:spcAft>
          <a:spcPct val="0"/>
        </a:spcAft>
        <a:buFont typeface="Arial" pitchFamily="34" charset="0"/>
        <a:buChar char="–"/>
        <a:defRPr sz="2902" kern="1200">
          <a:solidFill>
            <a:schemeClr val="tx1"/>
          </a:solidFill>
          <a:latin typeface="Open Sans"/>
          <a:ea typeface="MS PGothic" pitchFamily="34" charset="-128"/>
          <a:cs typeface="+mn-cs"/>
        </a:defRPr>
      </a:lvl2pPr>
      <a:lvl3pPr marL="1181867" indent="-236085" algn="l" defTabSz="472171" rtl="0" eaLnBrk="0" fontAlgn="base" hangingPunct="0">
        <a:spcBef>
          <a:spcPct val="20000"/>
        </a:spcBef>
        <a:spcAft>
          <a:spcPct val="0"/>
        </a:spcAft>
        <a:buFont typeface="Arial" pitchFamily="34" charset="0"/>
        <a:buChar char="•"/>
        <a:defRPr sz="2448" kern="1200">
          <a:solidFill>
            <a:schemeClr val="tx1"/>
          </a:solidFill>
          <a:latin typeface="Open Sans"/>
          <a:ea typeface="MS PGothic" pitchFamily="34" charset="-128"/>
          <a:cs typeface="+mn-cs"/>
        </a:defRPr>
      </a:lvl3pPr>
      <a:lvl4pPr marL="1654038" indent="-236085" algn="l" defTabSz="472171" rtl="0" eaLnBrk="0" fontAlgn="base" hangingPunct="0">
        <a:spcBef>
          <a:spcPct val="20000"/>
        </a:spcBef>
        <a:spcAft>
          <a:spcPct val="0"/>
        </a:spcAft>
        <a:buFont typeface="Arial" pitchFamily="34" charset="0"/>
        <a:buChar char="–"/>
        <a:defRPr sz="2086" kern="1200">
          <a:solidFill>
            <a:schemeClr val="tx1"/>
          </a:solidFill>
          <a:latin typeface="Open Sans"/>
          <a:ea typeface="MS PGothic" pitchFamily="34" charset="-128"/>
          <a:cs typeface="+mn-cs"/>
        </a:defRPr>
      </a:lvl4pPr>
      <a:lvl5pPr marL="2127648" indent="-236085" algn="l" defTabSz="472171" rtl="0" eaLnBrk="0" fontAlgn="base" hangingPunct="0">
        <a:spcBef>
          <a:spcPct val="20000"/>
        </a:spcBef>
        <a:spcAft>
          <a:spcPct val="0"/>
        </a:spcAft>
        <a:buFont typeface="Arial" pitchFamily="34" charset="0"/>
        <a:buChar char="»"/>
        <a:defRPr sz="2086" kern="1200">
          <a:solidFill>
            <a:schemeClr val="tx1"/>
          </a:solidFill>
          <a:latin typeface="Open Sans"/>
          <a:ea typeface="MS PGothic" pitchFamily="34" charset="-128"/>
          <a:cs typeface="+mn-cs"/>
        </a:defRPr>
      </a:lvl5pPr>
      <a:lvl6pPr marL="2600613" indent="-236419" algn="l" defTabSz="472839" rtl="0" eaLnBrk="1" latinLnBrk="0" hangingPunct="1">
        <a:spcBef>
          <a:spcPct val="20000"/>
        </a:spcBef>
        <a:buFont typeface="Arial"/>
        <a:buChar char="•"/>
        <a:defRPr sz="2086" kern="1200">
          <a:solidFill>
            <a:schemeClr val="tx1"/>
          </a:solidFill>
          <a:latin typeface="+mn-lt"/>
          <a:ea typeface="+mn-ea"/>
          <a:cs typeface="+mn-cs"/>
        </a:defRPr>
      </a:lvl6pPr>
      <a:lvl7pPr marL="3073452" indent="-236419" algn="l" defTabSz="472839" rtl="0" eaLnBrk="1" latinLnBrk="0" hangingPunct="1">
        <a:spcBef>
          <a:spcPct val="20000"/>
        </a:spcBef>
        <a:buFont typeface="Arial"/>
        <a:buChar char="•"/>
        <a:defRPr sz="2086" kern="1200">
          <a:solidFill>
            <a:schemeClr val="tx1"/>
          </a:solidFill>
          <a:latin typeface="+mn-lt"/>
          <a:ea typeface="+mn-ea"/>
          <a:cs typeface="+mn-cs"/>
        </a:defRPr>
      </a:lvl7pPr>
      <a:lvl8pPr marL="3546291" indent="-236419" algn="l" defTabSz="472839" rtl="0" eaLnBrk="1" latinLnBrk="0" hangingPunct="1">
        <a:spcBef>
          <a:spcPct val="20000"/>
        </a:spcBef>
        <a:buFont typeface="Arial"/>
        <a:buChar char="•"/>
        <a:defRPr sz="2086" kern="1200">
          <a:solidFill>
            <a:schemeClr val="tx1"/>
          </a:solidFill>
          <a:latin typeface="+mn-lt"/>
          <a:ea typeface="+mn-ea"/>
          <a:cs typeface="+mn-cs"/>
        </a:defRPr>
      </a:lvl8pPr>
      <a:lvl9pPr marL="4019129" indent="-236419" algn="l" defTabSz="472839" rtl="0" eaLnBrk="1" latinLnBrk="0" hangingPunct="1">
        <a:spcBef>
          <a:spcPct val="20000"/>
        </a:spcBef>
        <a:buFont typeface="Arial"/>
        <a:buChar char="•"/>
        <a:defRPr sz="2086" kern="1200">
          <a:solidFill>
            <a:schemeClr val="tx1"/>
          </a:solidFill>
          <a:latin typeface="+mn-lt"/>
          <a:ea typeface="+mn-ea"/>
          <a:cs typeface="+mn-cs"/>
        </a:defRPr>
      </a:lvl9pPr>
    </p:bodyStyle>
    <p:otherStyle>
      <a:defPPr>
        <a:defRPr lang="en-US"/>
      </a:defPPr>
      <a:lvl1pPr marL="0" algn="l" defTabSz="472839" rtl="0" eaLnBrk="1" latinLnBrk="0" hangingPunct="1">
        <a:defRPr sz="1904" kern="1200">
          <a:solidFill>
            <a:schemeClr val="tx1"/>
          </a:solidFill>
          <a:latin typeface="+mn-lt"/>
          <a:ea typeface="+mn-ea"/>
          <a:cs typeface="+mn-cs"/>
        </a:defRPr>
      </a:lvl1pPr>
      <a:lvl2pPr marL="472839" algn="l" defTabSz="472839" rtl="0" eaLnBrk="1" latinLnBrk="0" hangingPunct="1">
        <a:defRPr sz="1904" kern="1200">
          <a:solidFill>
            <a:schemeClr val="tx1"/>
          </a:solidFill>
          <a:latin typeface="+mn-lt"/>
          <a:ea typeface="+mn-ea"/>
          <a:cs typeface="+mn-cs"/>
        </a:defRPr>
      </a:lvl2pPr>
      <a:lvl3pPr marL="945677" algn="l" defTabSz="472839" rtl="0" eaLnBrk="1" latinLnBrk="0" hangingPunct="1">
        <a:defRPr sz="1904" kern="1200">
          <a:solidFill>
            <a:schemeClr val="tx1"/>
          </a:solidFill>
          <a:latin typeface="+mn-lt"/>
          <a:ea typeface="+mn-ea"/>
          <a:cs typeface="+mn-cs"/>
        </a:defRPr>
      </a:lvl3pPr>
      <a:lvl4pPr marL="1418516" algn="l" defTabSz="472839" rtl="0" eaLnBrk="1" latinLnBrk="0" hangingPunct="1">
        <a:defRPr sz="1904" kern="1200">
          <a:solidFill>
            <a:schemeClr val="tx1"/>
          </a:solidFill>
          <a:latin typeface="+mn-lt"/>
          <a:ea typeface="+mn-ea"/>
          <a:cs typeface="+mn-cs"/>
        </a:defRPr>
      </a:lvl4pPr>
      <a:lvl5pPr marL="1891354" algn="l" defTabSz="472839" rtl="0" eaLnBrk="1" latinLnBrk="0" hangingPunct="1">
        <a:defRPr sz="1904" kern="1200">
          <a:solidFill>
            <a:schemeClr val="tx1"/>
          </a:solidFill>
          <a:latin typeface="+mn-lt"/>
          <a:ea typeface="+mn-ea"/>
          <a:cs typeface="+mn-cs"/>
        </a:defRPr>
      </a:lvl5pPr>
      <a:lvl6pPr marL="2364194" algn="l" defTabSz="472839" rtl="0" eaLnBrk="1" latinLnBrk="0" hangingPunct="1">
        <a:defRPr sz="1904" kern="1200">
          <a:solidFill>
            <a:schemeClr val="tx1"/>
          </a:solidFill>
          <a:latin typeface="+mn-lt"/>
          <a:ea typeface="+mn-ea"/>
          <a:cs typeface="+mn-cs"/>
        </a:defRPr>
      </a:lvl6pPr>
      <a:lvl7pPr marL="2837033" algn="l" defTabSz="472839" rtl="0" eaLnBrk="1" latinLnBrk="0" hangingPunct="1">
        <a:defRPr sz="1904" kern="1200">
          <a:solidFill>
            <a:schemeClr val="tx1"/>
          </a:solidFill>
          <a:latin typeface="+mn-lt"/>
          <a:ea typeface="+mn-ea"/>
          <a:cs typeface="+mn-cs"/>
        </a:defRPr>
      </a:lvl7pPr>
      <a:lvl8pPr marL="3309871" algn="l" defTabSz="472839" rtl="0" eaLnBrk="1" latinLnBrk="0" hangingPunct="1">
        <a:defRPr sz="1904" kern="1200">
          <a:solidFill>
            <a:schemeClr val="tx1"/>
          </a:solidFill>
          <a:latin typeface="+mn-lt"/>
          <a:ea typeface="+mn-ea"/>
          <a:cs typeface="+mn-cs"/>
        </a:defRPr>
      </a:lvl8pPr>
      <a:lvl9pPr marL="3782710" algn="l" defTabSz="472839" rtl="0" eaLnBrk="1" latinLnBrk="0" hangingPunct="1">
        <a:defRPr sz="190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9.xml"/><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hyperlink" Target="http://127.0.0.1:8000/" TargetMode="External"/><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6.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D9B16A93-D791-4F12-B86E-B502A1FD7E6E}"/>
              </a:ext>
            </a:extLst>
          </p:cNvPr>
          <p:cNvSpPr>
            <a:spLocks noChangeArrowheads="1"/>
          </p:cNvSpPr>
          <p:nvPr/>
        </p:nvSpPr>
        <p:spPr bwMode="auto">
          <a:xfrm>
            <a:off x="2515409" y="1936777"/>
            <a:ext cx="8568435" cy="1010294"/>
          </a:xfrm>
          <a:prstGeom prst="rect">
            <a:avLst/>
          </a:prstGeom>
          <a:noFill/>
          <a:ln w="9525">
            <a:noFill/>
            <a:miter lim="800000"/>
            <a:headEnd/>
            <a:tailEnd/>
          </a:ln>
        </p:spPr>
        <p:txBody>
          <a:bodyPr/>
          <a:lstStyle/>
          <a:p>
            <a:pPr>
              <a:spcBef>
                <a:spcPct val="20000"/>
              </a:spcBef>
              <a:tabLst>
                <a:tab pos="1320800" algn="l"/>
                <a:tab pos="2054225" algn="l"/>
              </a:tabLst>
            </a:pPr>
            <a:r>
              <a:rPr lang="en-US" sz="2400" dirty="0">
                <a:solidFill>
                  <a:schemeClr val="bg1"/>
                </a:solidFill>
                <a:latin typeface="Open Sans"/>
              </a:rPr>
              <a:t>Course		 	: Computational Physics</a:t>
            </a:r>
          </a:p>
          <a:p>
            <a:pPr>
              <a:spcBef>
                <a:spcPct val="20000"/>
              </a:spcBef>
              <a:tabLst>
                <a:tab pos="1320800" algn="l"/>
                <a:tab pos="2054225" algn="l"/>
              </a:tabLst>
            </a:pPr>
            <a:r>
              <a:rPr lang="en-US" sz="2400" dirty="0">
                <a:solidFill>
                  <a:schemeClr val="bg1"/>
                </a:solidFill>
                <a:latin typeface="Open Sans"/>
              </a:rPr>
              <a:t>Effective Period	: April 2022</a:t>
            </a:r>
            <a:endParaRPr lang="en-US" sz="1400" dirty="0">
              <a:solidFill>
                <a:schemeClr val="bg1"/>
              </a:solidFill>
              <a:latin typeface="Open Sans"/>
            </a:endParaRPr>
          </a:p>
        </p:txBody>
      </p:sp>
      <p:sp>
        <p:nvSpPr>
          <p:cNvPr id="3" name="Rectangle 6">
            <a:extLst>
              <a:ext uri="{FF2B5EF4-FFF2-40B4-BE49-F238E27FC236}">
                <a16:creationId xmlns:a16="http://schemas.microsoft.com/office/drawing/2014/main" id="{6B9C8BAC-C4B1-4647-A0CA-A1B1F061F4E3}"/>
              </a:ext>
            </a:extLst>
          </p:cNvPr>
          <p:cNvSpPr txBox="1">
            <a:spLocks noChangeArrowheads="1"/>
          </p:cNvSpPr>
          <p:nvPr/>
        </p:nvSpPr>
        <p:spPr>
          <a:xfrm>
            <a:off x="3097299" y="4168611"/>
            <a:ext cx="8568435" cy="2384425"/>
          </a:xfrm>
          <a:prstGeom prst="rect">
            <a:avLst/>
          </a:prstGeom>
          <a:noFill/>
        </p:spPr>
        <p:txBody>
          <a:bodyPr>
            <a:normAutofit/>
          </a:bodyPr>
          <a:lstStyle>
            <a:lvl1pPr algn="l" defTabSz="520700" rtl="0" eaLnBrk="0" fontAlgn="base" hangingPunct="0">
              <a:spcBef>
                <a:spcPct val="0"/>
              </a:spcBef>
              <a:spcAft>
                <a:spcPct val="0"/>
              </a:spcAft>
              <a:defRPr sz="3200" kern="1200">
                <a:solidFill>
                  <a:schemeClr val="tx1"/>
                </a:solidFill>
                <a:latin typeface="Open Sans"/>
                <a:ea typeface="MS PGothic" pitchFamily="34" charset="-128"/>
                <a:cs typeface="Open Sans"/>
              </a:defRPr>
            </a:lvl1pPr>
            <a:lvl2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2pPr>
            <a:lvl3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3pPr>
            <a:lvl4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4pPr>
            <a:lvl5pPr algn="ctr" defTabSz="520700" rtl="0" eaLnBrk="0" fontAlgn="base" hangingPunct="0">
              <a:spcBef>
                <a:spcPct val="0"/>
              </a:spcBef>
              <a:spcAft>
                <a:spcPct val="0"/>
              </a:spcAft>
              <a:defRPr sz="5000">
                <a:solidFill>
                  <a:schemeClr val="tx1"/>
                </a:solidFill>
                <a:latin typeface="Calibri" charset="0"/>
                <a:ea typeface="MS PGothic" pitchFamily="34" charset="-128"/>
                <a:cs typeface="ＭＳ Ｐゴシック" charset="0"/>
              </a:defRPr>
            </a:lvl5pPr>
            <a:lvl6pPr marL="4572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6pPr>
            <a:lvl7pPr marL="9144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7pPr>
            <a:lvl8pPr marL="13716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8pPr>
            <a:lvl9pPr marL="1828800" algn="ctr" defTabSz="520700" rtl="0" fontAlgn="base">
              <a:spcBef>
                <a:spcPct val="0"/>
              </a:spcBef>
              <a:spcAft>
                <a:spcPct val="0"/>
              </a:spcAft>
              <a:defRPr sz="5000">
                <a:solidFill>
                  <a:schemeClr val="tx1"/>
                </a:solidFill>
                <a:latin typeface="Calibri" charset="0"/>
                <a:ea typeface="ＭＳ Ｐゴシック" charset="0"/>
                <a:cs typeface="ＭＳ Ｐゴシック" charset="0"/>
              </a:defRPr>
            </a:lvl9pPr>
          </a:lstStyle>
          <a:p>
            <a:pPr algn="ctr" eaLnBrk="1" hangingPunct="1"/>
            <a:r>
              <a:rPr lang="en-GB" sz="4000" b="1" dirty="0">
                <a:solidFill>
                  <a:schemeClr val="bg1"/>
                </a:solidFill>
              </a:rPr>
              <a:t>Simulating Basic RC Rectifier Circuits </a:t>
            </a:r>
            <a:br>
              <a:rPr lang="en-AU" dirty="0">
                <a:solidFill>
                  <a:schemeClr val="bg1"/>
                </a:solidFill>
              </a:rPr>
            </a:br>
            <a:br>
              <a:rPr lang="en-AU" dirty="0">
                <a:solidFill>
                  <a:schemeClr val="bg1"/>
                </a:solidFill>
              </a:rPr>
            </a:br>
            <a:r>
              <a:rPr lang="en-US" sz="2800" b="1" dirty="0">
                <a:solidFill>
                  <a:schemeClr val="bg1"/>
                </a:solidFill>
              </a:rPr>
              <a:t>Session  6</a:t>
            </a:r>
          </a:p>
        </p:txBody>
      </p:sp>
    </p:spTree>
    <p:extLst>
      <p:ext uri="{BB962C8B-B14F-4D97-AF65-F5344CB8AC3E}">
        <p14:creationId xmlns:p14="http://schemas.microsoft.com/office/powerpoint/2010/main" val="548660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7CE63C22-5C30-47FA-A1B8-F62228901F42}"/>
              </a:ext>
            </a:extLst>
          </p:cNvPr>
          <p:cNvSpPr txBox="1"/>
          <p:nvPr/>
        </p:nvSpPr>
        <p:spPr>
          <a:xfrm>
            <a:off x="1114634" y="1036095"/>
            <a:ext cx="6658074" cy="3416320"/>
          </a:xfrm>
          <a:prstGeom prst="rect">
            <a:avLst/>
          </a:prstGeom>
          <a:noFill/>
        </p:spPr>
        <p:txBody>
          <a:bodyPr wrap="square">
            <a:spAutoFit/>
          </a:bodyPr>
          <a:lstStyle/>
          <a:p>
            <a:r>
              <a:rPr lang="en-US" b="1" dirty="0"/>
              <a:t>The time constrain of the RC circuit is R.C. </a:t>
            </a:r>
          </a:p>
          <a:p>
            <a:r>
              <a:rPr lang="en-US" dirty="0"/>
              <a:t>We have 2 Parasitic resistor + 1 Diode = 0.03 Ohm resistance </a:t>
            </a:r>
            <a:r>
              <a:rPr lang="en-US" dirty="0">
                <a:sym typeface="Wingdings" panose="05000000000000000000" pitchFamily="2" charset="2"/>
              </a:rPr>
              <a:t> almost negligible</a:t>
            </a:r>
          </a:p>
          <a:p>
            <a:endParaRPr lang="en-US" dirty="0"/>
          </a:p>
          <a:p>
            <a:r>
              <a:rPr lang="en-US" dirty="0"/>
              <a:t>0.03 Ohm * 1.00 µF =3e-07 (</a:t>
            </a:r>
            <a:r>
              <a:rPr lang="en-US" u="sng" dirty="0"/>
              <a:t>Our minimum time constraint</a:t>
            </a:r>
            <a:r>
              <a:rPr lang="en-US" dirty="0"/>
              <a:t>)</a:t>
            </a:r>
          </a:p>
          <a:p>
            <a:r>
              <a:rPr lang="en-US" dirty="0"/>
              <a:t>While our simulation integration time step is 1e-06.</a:t>
            </a:r>
          </a:p>
          <a:p>
            <a:endParaRPr lang="en-US" dirty="0"/>
          </a:p>
          <a:p>
            <a:r>
              <a:rPr lang="en-US" dirty="0"/>
              <a:t>Meaning that out simulation is changing faster that we solving it. We have two solution !</a:t>
            </a:r>
          </a:p>
          <a:p>
            <a:pPr marL="342900" indent="-342900">
              <a:buAutoNum type="arabicPeriod"/>
            </a:pPr>
            <a:r>
              <a:rPr lang="en-US" dirty="0"/>
              <a:t>Increase the integration time step, or</a:t>
            </a:r>
          </a:p>
          <a:p>
            <a:pPr marL="342900" indent="-342900">
              <a:buAutoNum type="arabicPeriod"/>
            </a:pPr>
            <a:r>
              <a:rPr lang="en-US" b="1" dirty="0"/>
              <a:t>Increase 1 of the parasitic resistance to 0.1 </a:t>
            </a:r>
            <a:r>
              <a:rPr lang="en-US" b="1" dirty="0">
                <a:sym typeface="Wingdings" panose="05000000000000000000" pitchFamily="2" charset="2"/>
              </a:rPr>
              <a:t> we choose this!</a:t>
            </a:r>
            <a:endParaRPr lang="en-US" b="1" dirty="0"/>
          </a:p>
          <a:p>
            <a:endParaRPr lang="en-US" dirty="0"/>
          </a:p>
        </p:txBody>
      </p:sp>
      <p:sp>
        <p:nvSpPr>
          <p:cNvPr id="13" name="TextBox 12">
            <a:extLst>
              <a:ext uri="{FF2B5EF4-FFF2-40B4-BE49-F238E27FC236}">
                <a16:creationId xmlns:a16="http://schemas.microsoft.com/office/drawing/2014/main" id="{FB161F8D-C68E-443F-AC81-B4B3346405A0}"/>
              </a:ext>
            </a:extLst>
          </p:cNvPr>
          <p:cNvSpPr txBox="1"/>
          <p:nvPr/>
        </p:nvSpPr>
        <p:spPr>
          <a:xfrm>
            <a:off x="1114634" y="4570630"/>
            <a:ext cx="6225966" cy="1754326"/>
          </a:xfrm>
          <a:prstGeom prst="rect">
            <a:avLst/>
          </a:prstGeom>
          <a:noFill/>
        </p:spPr>
        <p:txBody>
          <a:bodyPr wrap="square">
            <a:spAutoFit/>
          </a:bodyPr>
          <a:lstStyle/>
          <a:p>
            <a:r>
              <a:rPr lang="en-US" b="1" u="sng" dirty="0"/>
              <a:t>To fix the simulation </a:t>
            </a:r>
          </a:p>
          <a:p>
            <a:pPr marL="342900" indent="-342900">
              <a:buAutoNum type="arabicPeriod"/>
            </a:pPr>
            <a:r>
              <a:rPr lang="en-US" dirty="0"/>
              <a:t>Stop the simulation</a:t>
            </a:r>
          </a:p>
          <a:p>
            <a:pPr marL="342900" indent="-342900">
              <a:buAutoNum type="arabicPeriod"/>
            </a:pPr>
            <a:r>
              <a:rPr lang="en-US" dirty="0"/>
              <a:t>Edit circuit parameter</a:t>
            </a:r>
          </a:p>
          <a:p>
            <a:pPr marL="342900" indent="-342900">
              <a:buAutoNum type="arabicPeriod"/>
            </a:pPr>
            <a:r>
              <a:rPr lang="en-US" dirty="0"/>
              <a:t>View components</a:t>
            </a:r>
          </a:p>
          <a:p>
            <a:pPr marL="342900" indent="-342900">
              <a:buAutoNum type="arabicPeriod"/>
            </a:pPr>
            <a:r>
              <a:rPr lang="en-US" dirty="0"/>
              <a:t>Increase the </a:t>
            </a:r>
            <a:r>
              <a:rPr lang="en-US" b="1" dirty="0" err="1"/>
              <a:t>Cfilter</a:t>
            </a:r>
            <a:r>
              <a:rPr lang="en-US" b="1" dirty="0"/>
              <a:t> resistor, or any other resistor</a:t>
            </a:r>
            <a:r>
              <a:rPr lang="en-US" dirty="0"/>
              <a:t> to 0.1 Ohm</a:t>
            </a:r>
          </a:p>
          <a:p>
            <a:pPr marL="342900" indent="-342900">
              <a:buAutoNum type="arabicPeriod"/>
            </a:pPr>
            <a:r>
              <a:rPr lang="en-US" dirty="0"/>
              <a:t>Plot the V and I again to see the effect</a:t>
            </a:r>
          </a:p>
        </p:txBody>
      </p:sp>
      <p:pic>
        <p:nvPicPr>
          <p:cNvPr id="14" name="Picture 13" descr="Chart, histogram&#10;&#10;Description automatically generated">
            <a:extLst>
              <a:ext uri="{FF2B5EF4-FFF2-40B4-BE49-F238E27FC236}">
                <a16:creationId xmlns:a16="http://schemas.microsoft.com/office/drawing/2014/main" id="{986C13C1-33D7-4714-8171-A4E7B774D2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2708" y="1731837"/>
            <a:ext cx="4008358" cy="3006267"/>
          </a:xfrm>
          <a:prstGeom prst="rect">
            <a:avLst/>
          </a:prstGeom>
        </p:spPr>
      </p:pic>
      <p:sp>
        <p:nvSpPr>
          <p:cNvPr id="15" name="TextBox 14">
            <a:extLst>
              <a:ext uri="{FF2B5EF4-FFF2-40B4-BE49-F238E27FC236}">
                <a16:creationId xmlns:a16="http://schemas.microsoft.com/office/drawing/2014/main" id="{01762A1D-674E-47B5-8CA9-B075766AD93B}"/>
              </a:ext>
            </a:extLst>
          </p:cNvPr>
          <p:cNvSpPr txBox="1"/>
          <p:nvPr/>
        </p:nvSpPr>
        <p:spPr>
          <a:xfrm>
            <a:off x="8119533" y="4797156"/>
            <a:ext cx="3822399" cy="1477328"/>
          </a:xfrm>
          <a:prstGeom prst="rect">
            <a:avLst/>
          </a:prstGeom>
          <a:noFill/>
        </p:spPr>
        <p:txBody>
          <a:bodyPr wrap="square">
            <a:spAutoFit/>
          </a:bodyPr>
          <a:lstStyle/>
          <a:p>
            <a:r>
              <a:rPr lang="en-US" sz="1800" b="1" dirty="0"/>
              <a:t>It shows the same graph as the previous one!</a:t>
            </a:r>
          </a:p>
          <a:p>
            <a:r>
              <a:rPr lang="en-US" sz="1800" dirty="0"/>
              <a:t>Typically, because our Capacitor is not big enough </a:t>
            </a:r>
            <a:r>
              <a:rPr lang="en-US" dirty="0"/>
              <a:t>to make a steady DC output. Let’s make it larger!</a:t>
            </a:r>
          </a:p>
        </p:txBody>
      </p:sp>
    </p:spTree>
    <p:extLst>
      <p:ext uri="{BB962C8B-B14F-4D97-AF65-F5344CB8AC3E}">
        <p14:creationId xmlns:p14="http://schemas.microsoft.com/office/powerpoint/2010/main" val="1675482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211360B-CA2B-415A-BC4F-A36B82C059EB}"/>
              </a:ext>
            </a:extLst>
          </p:cNvPr>
          <p:cNvSpPr txBox="1"/>
          <p:nvPr/>
        </p:nvSpPr>
        <p:spPr>
          <a:xfrm>
            <a:off x="1180512" y="1023653"/>
            <a:ext cx="5444731" cy="5016758"/>
          </a:xfrm>
          <a:prstGeom prst="rect">
            <a:avLst/>
          </a:prstGeom>
          <a:noFill/>
        </p:spPr>
        <p:txBody>
          <a:bodyPr wrap="square">
            <a:spAutoFit/>
          </a:bodyPr>
          <a:lstStyle/>
          <a:p>
            <a:r>
              <a:rPr lang="en-US" sz="1600" dirty="0"/>
              <a:t>Because our Capacitor is not big enough.</a:t>
            </a:r>
          </a:p>
          <a:p>
            <a:r>
              <a:rPr lang="en-US" sz="1600" dirty="0"/>
              <a:t>Change your Capacitor to 1000 µF and see the result </a:t>
            </a:r>
          </a:p>
          <a:p>
            <a:endParaRPr lang="en-US" sz="1600" dirty="0"/>
          </a:p>
          <a:p>
            <a:r>
              <a:rPr lang="en-US" sz="1600" dirty="0"/>
              <a:t>Stop simulation, Edit circuit parameter, save, Run the simulation and Plot again the same graph</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We could see that the current and voltage are much steadier. How about if we </a:t>
            </a:r>
            <a:r>
              <a:rPr lang="en-US" sz="1600" b="1" dirty="0"/>
              <a:t>put more energy storage </a:t>
            </a:r>
            <a:r>
              <a:rPr lang="en-US" sz="1600" dirty="0"/>
              <a:t>on the capacitor? </a:t>
            </a:r>
          </a:p>
          <a:p>
            <a:endParaRPr lang="en-US" sz="1600" dirty="0"/>
          </a:p>
          <a:p>
            <a:r>
              <a:rPr lang="en-US" sz="1600" dirty="0"/>
              <a:t>Do the same steps as above, and make the capacitance bigger</a:t>
            </a:r>
          </a:p>
          <a:p>
            <a:r>
              <a:rPr lang="en-US" sz="1600" dirty="0"/>
              <a:t>Capacitor value = 100000.0e-6</a:t>
            </a:r>
          </a:p>
          <a:p>
            <a:r>
              <a:rPr lang="en-US" sz="1600" dirty="0"/>
              <a:t>Plot larger X-axis (put 0 on start and 0.3 on stop) </a:t>
            </a:r>
            <a:r>
              <a:rPr lang="en-US" sz="1600" dirty="0">
                <a:sym typeface="Wingdings" panose="05000000000000000000" pitchFamily="2" charset="2"/>
              </a:rPr>
              <a:t> </a:t>
            </a:r>
            <a:endParaRPr lang="en-US" sz="1600" dirty="0"/>
          </a:p>
        </p:txBody>
      </p:sp>
      <p:pic>
        <p:nvPicPr>
          <p:cNvPr id="25" name="Picture 24">
            <a:extLst>
              <a:ext uri="{FF2B5EF4-FFF2-40B4-BE49-F238E27FC236}">
                <a16:creationId xmlns:a16="http://schemas.microsoft.com/office/drawing/2014/main" id="{35718203-DA8E-40D0-8B11-2B54DB7E752C}"/>
              </a:ext>
            </a:extLst>
          </p:cNvPr>
          <p:cNvPicPr>
            <a:picLocks noChangeAspect="1"/>
          </p:cNvPicPr>
          <p:nvPr/>
        </p:nvPicPr>
        <p:blipFill>
          <a:blip r:embed="rId2"/>
          <a:stretch>
            <a:fillRect/>
          </a:stretch>
        </p:blipFill>
        <p:spPr>
          <a:xfrm>
            <a:off x="1043551" y="2443925"/>
            <a:ext cx="1866900" cy="1590675"/>
          </a:xfrm>
          <a:prstGeom prst="rect">
            <a:avLst/>
          </a:prstGeom>
        </p:spPr>
      </p:pic>
      <p:pic>
        <p:nvPicPr>
          <p:cNvPr id="29" name="Picture 28" descr="Chart, histogram&#10;&#10;Description automatically generated">
            <a:extLst>
              <a:ext uri="{FF2B5EF4-FFF2-40B4-BE49-F238E27FC236}">
                <a16:creationId xmlns:a16="http://schemas.microsoft.com/office/drawing/2014/main" id="{08FBB7E9-4A05-4D80-8ED9-70E5B0B697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8510" y="3239263"/>
            <a:ext cx="4557865" cy="3418399"/>
          </a:xfrm>
          <a:prstGeom prst="rect">
            <a:avLst/>
          </a:prstGeom>
        </p:spPr>
      </p:pic>
      <p:pic>
        <p:nvPicPr>
          <p:cNvPr id="31" name="Picture 30">
            <a:extLst>
              <a:ext uri="{FF2B5EF4-FFF2-40B4-BE49-F238E27FC236}">
                <a16:creationId xmlns:a16="http://schemas.microsoft.com/office/drawing/2014/main" id="{2C79D35C-4961-46D5-8388-810C701AF131}"/>
              </a:ext>
            </a:extLst>
          </p:cNvPr>
          <p:cNvPicPr>
            <a:picLocks noChangeAspect="1"/>
          </p:cNvPicPr>
          <p:nvPr/>
        </p:nvPicPr>
        <p:blipFill>
          <a:blip r:embed="rId4"/>
          <a:stretch>
            <a:fillRect/>
          </a:stretch>
        </p:blipFill>
        <p:spPr>
          <a:xfrm>
            <a:off x="2989224" y="2699931"/>
            <a:ext cx="4107953" cy="1458138"/>
          </a:xfrm>
          <a:prstGeom prst="rect">
            <a:avLst/>
          </a:prstGeom>
        </p:spPr>
      </p:pic>
      <p:pic>
        <p:nvPicPr>
          <p:cNvPr id="33" name="Picture 32" descr="Chart, histogram&#10;&#10;Description automatically generated">
            <a:extLst>
              <a:ext uri="{FF2B5EF4-FFF2-40B4-BE49-F238E27FC236}">
                <a16:creationId xmlns:a16="http://schemas.microsoft.com/office/drawing/2014/main" id="{2F982F30-5D27-4E6A-8CC4-61545966B9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78510" y="17867"/>
            <a:ext cx="4557865" cy="3418399"/>
          </a:xfrm>
          <a:prstGeom prst="rect">
            <a:avLst/>
          </a:prstGeom>
        </p:spPr>
      </p:pic>
      <p:sp>
        <p:nvSpPr>
          <p:cNvPr id="2" name="Arrow: Curved Left 1">
            <a:extLst>
              <a:ext uri="{FF2B5EF4-FFF2-40B4-BE49-F238E27FC236}">
                <a16:creationId xmlns:a16="http://schemas.microsoft.com/office/drawing/2014/main" id="{B3572E9E-CD6D-454A-88DA-2F2C8EBA6561}"/>
              </a:ext>
            </a:extLst>
          </p:cNvPr>
          <p:cNvSpPr/>
          <p:nvPr/>
        </p:nvSpPr>
        <p:spPr>
          <a:xfrm>
            <a:off x="11273932" y="2767092"/>
            <a:ext cx="505203" cy="1131578"/>
          </a:xfrm>
          <a:prstGeom prst="curved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HK">
              <a:solidFill>
                <a:schemeClr val="tx1"/>
              </a:solidFill>
            </a:endParaRPr>
          </a:p>
        </p:txBody>
      </p:sp>
    </p:spTree>
    <p:extLst>
      <p:ext uri="{BB962C8B-B14F-4D97-AF65-F5344CB8AC3E}">
        <p14:creationId xmlns:p14="http://schemas.microsoft.com/office/powerpoint/2010/main" val="1372127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descr="Chart, histogram&#10;&#10;Description automatically generated">
            <a:extLst>
              <a:ext uri="{FF2B5EF4-FFF2-40B4-BE49-F238E27FC236}">
                <a16:creationId xmlns:a16="http://schemas.microsoft.com/office/drawing/2014/main" id="{08FBB7E9-4A05-4D80-8ED9-70E5B0B69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5780" y="3245839"/>
            <a:ext cx="4557865" cy="3418399"/>
          </a:xfrm>
          <a:prstGeom prst="rect">
            <a:avLst/>
          </a:prstGeom>
        </p:spPr>
      </p:pic>
      <p:sp>
        <p:nvSpPr>
          <p:cNvPr id="10" name="TextBox 9">
            <a:extLst>
              <a:ext uri="{FF2B5EF4-FFF2-40B4-BE49-F238E27FC236}">
                <a16:creationId xmlns:a16="http://schemas.microsoft.com/office/drawing/2014/main" id="{B211360B-CA2B-415A-BC4F-A36B82C059EB}"/>
              </a:ext>
            </a:extLst>
          </p:cNvPr>
          <p:cNvSpPr txBox="1"/>
          <p:nvPr/>
        </p:nvSpPr>
        <p:spPr>
          <a:xfrm>
            <a:off x="1065510" y="1096745"/>
            <a:ext cx="3763614" cy="5016758"/>
          </a:xfrm>
          <a:prstGeom prst="rect">
            <a:avLst/>
          </a:prstGeom>
          <a:noFill/>
        </p:spPr>
        <p:txBody>
          <a:bodyPr wrap="square">
            <a:spAutoFit/>
          </a:bodyPr>
          <a:lstStyle/>
          <a:p>
            <a:r>
              <a:rPr lang="en-US" sz="1600" b="1" dirty="0"/>
              <a:t>What we have learned so far</a:t>
            </a:r>
          </a:p>
          <a:p>
            <a:endParaRPr lang="en-US" sz="1600" dirty="0"/>
          </a:p>
          <a:p>
            <a:pPr marL="342900" indent="-342900">
              <a:buAutoNum type="arabicPeriod"/>
            </a:pPr>
            <a:r>
              <a:rPr lang="en-US" sz="1600" dirty="0"/>
              <a:t>Adding the capacitor creates an instability and time constraint because the circuit is changing to rapidly. The solution is to increase the parasitic resistor/ Integration time step</a:t>
            </a:r>
          </a:p>
          <a:p>
            <a:pPr marL="342900" indent="-342900">
              <a:buAutoNum type="arabicPeriod"/>
            </a:pPr>
            <a:endParaRPr lang="en-US" sz="1600" dirty="0"/>
          </a:p>
          <a:p>
            <a:pPr marL="342900" indent="-342900">
              <a:buAutoNum type="arabicPeriod"/>
            </a:pPr>
            <a:r>
              <a:rPr lang="en-US" sz="1600" dirty="0"/>
              <a:t>The energy storage has a very high effects. It it’s too small it has no effects on creating steady net positive current and voltage</a:t>
            </a:r>
          </a:p>
          <a:p>
            <a:pPr marL="342900" indent="-342900">
              <a:buAutoNum type="arabicPeriod"/>
            </a:pPr>
            <a:endParaRPr lang="en-US" sz="1600" dirty="0"/>
          </a:p>
          <a:p>
            <a:pPr marL="342900" indent="-342900">
              <a:buAutoNum type="arabicPeriod"/>
            </a:pPr>
            <a:r>
              <a:rPr lang="en-US" sz="1600" dirty="0"/>
              <a:t>On the newest graph, focused on the change between the input and output. For Current: Blue </a:t>
            </a:r>
            <a:r>
              <a:rPr lang="en-US" sz="1600" dirty="0">
                <a:sym typeface="Wingdings" panose="05000000000000000000" pitchFamily="2" charset="2"/>
              </a:rPr>
              <a:t> orange (much flatter curve). For Voltage: Green  Red (from zero net cycle to positive net and flat curve)</a:t>
            </a:r>
            <a:endParaRPr lang="en-US" sz="1600" dirty="0"/>
          </a:p>
          <a:p>
            <a:pPr marL="342900" indent="-342900">
              <a:buAutoNum type="arabicPeriod"/>
            </a:pPr>
            <a:endParaRPr lang="en-US" sz="1600" dirty="0"/>
          </a:p>
        </p:txBody>
      </p:sp>
      <p:pic>
        <p:nvPicPr>
          <p:cNvPr id="7" name="Picture 6" descr="Chart, histogram&#10;&#10;Description automatically generated">
            <a:extLst>
              <a:ext uri="{FF2B5EF4-FFF2-40B4-BE49-F238E27FC236}">
                <a16:creationId xmlns:a16="http://schemas.microsoft.com/office/drawing/2014/main" id="{9D2A7F78-04A4-43DB-AE20-3B4AE4D4FA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5272" y="77384"/>
            <a:ext cx="4008358" cy="3006267"/>
          </a:xfrm>
          <a:prstGeom prst="rect">
            <a:avLst/>
          </a:prstGeom>
        </p:spPr>
      </p:pic>
      <p:pic>
        <p:nvPicPr>
          <p:cNvPr id="33" name="Picture 32" descr="Chart, histogram&#10;&#10;Description automatically generated">
            <a:extLst>
              <a:ext uri="{FF2B5EF4-FFF2-40B4-BE49-F238E27FC236}">
                <a16:creationId xmlns:a16="http://schemas.microsoft.com/office/drawing/2014/main" id="{2F982F30-5D27-4E6A-8CC4-61545966B9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4072" y="1895925"/>
            <a:ext cx="4557865" cy="3418399"/>
          </a:xfrm>
          <a:prstGeom prst="rect">
            <a:avLst/>
          </a:prstGeom>
        </p:spPr>
      </p:pic>
    </p:spTree>
    <p:extLst>
      <p:ext uri="{BB962C8B-B14F-4D97-AF65-F5344CB8AC3E}">
        <p14:creationId xmlns:p14="http://schemas.microsoft.com/office/powerpoint/2010/main" val="1159218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73317A4-917B-45BC-A5DD-9F89146FA895}"/>
              </a:ext>
            </a:extLst>
          </p:cNvPr>
          <p:cNvSpPr txBox="1"/>
          <p:nvPr/>
        </p:nvSpPr>
        <p:spPr>
          <a:xfrm>
            <a:off x="1322119" y="848625"/>
            <a:ext cx="8973348" cy="646331"/>
          </a:xfrm>
          <a:prstGeom prst="rect">
            <a:avLst/>
          </a:prstGeom>
          <a:noFill/>
        </p:spPr>
        <p:txBody>
          <a:bodyPr wrap="square">
            <a:spAutoFit/>
          </a:bodyPr>
          <a:lstStyle/>
          <a:p>
            <a:r>
              <a:rPr lang="en-US" b="1" dirty="0"/>
              <a:t>Creating DC Load on a computer that requires a steady Voltage and Current! Its not enough</a:t>
            </a:r>
            <a:endParaRPr lang="en-US" dirty="0"/>
          </a:p>
          <a:p>
            <a:endParaRPr lang="en-US" dirty="0"/>
          </a:p>
        </p:txBody>
      </p:sp>
      <p:sp>
        <p:nvSpPr>
          <p:cNvPr id="11" name="TextBox 10">
            <a:extLst>
              <a:ext uri="{FF2B5EF4-FFF2-40B4-BE49-F238E27FC236}">
                <a16:creationId xmlns:a16="http://schemas.microsoft.com/office/drawing/2014/main" id="{ABACEDA8-15B5-44F9-82F3-F585048BD906}"/>
              </a:ext>
            </a:extLst>
          </p:cNvPr>
          <p:cNvSpPr txBox="1"/>
          <p:nvPr/>
        </p:nvSpPr>
        <p:spPr>
          <a:xfrm>
            <a:off x="6005157" y="1633101"/>
            <a:ext cx="5117431" cy="4247317"/>
          </a:xfrm>
          <a:prstGeom prst="rect">
            <a:avLst/>
          </a:prstGeom>
          <a:noFill/>
        </p:spPr>
        <p:txBody>
          <a:bodyPr wrap="square">
            <a:spAutoFit/>
          </a:bodyPr>
          <a:lstStyle/>
          <a:p>
            <a:r>
              <a:rPr lang="en-US" b="1" dirty="0"/>
              <a:t>Discussion</a:t>
            </a:r>
          </a:p>
          <a:p>
            <a:endParaRPr lang="en-US" b="1" dirty="0"/>
          </a:p>
          <a:p>
            <a:r>
              <a:rPr lang="en-US" dirty="0"/>
              <a:t>Congratulations!  We are able to create a stable DC output with net positive voltage and current using a diode and capacitor.  </a:t>
            </a:r>
          </a:p>
          <a:p>
            <a:endParaRPr lang="en-US" dirty="0"/>
          </a:p>
          <a:p>
            <a:r>
              <a:rPr lang="en-US" sz="1800" dirty="0"/>
              <a:t>This is achieved by using higher value of Capacitor. However, this settings might still break our device, as there is no limit to the current and buffering the energy output. </a:t>
            </a:r>
            <a:endParaRPr lang="en-US" dirty="0"/>
          </a:p>
          <a:p>
            <a:endParaRPr lang="en-US" dirty="0"/>
          </a:p>
          <a:p>
            <a:r>
              <a:rPr lang="en-US" dirty="0"/>
              <a:t>We will add another component on the next class. Can you guess what is it and what is the function of that component?</a:t>
            </a:r>
          </a:p>
          <a:p>
            <a:endParaRPr lang="en-US" dirty="0"/>
          </a:p>
        </p:txBody>
      </p:sp>
      <p:pic>
        <p:nvPicPr>
          <p:cNvPr id="6" name="Picture 5" descr="Chart, histogram&#10;&#10;Description automatically generated">
            <a:extLst>
              <a:ext uri="{FF2B5EF4-FFF2-40B4-BE49-F238E27FC236}">
                <a16:creationId xmlns:a16="http://schemas.microsoft.com/office/drawing/2014/main" id="{CA059A70-6200-40AA-8B61-7E54F28CE4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2119" y="3880815"/>
            <a:ext cx="3703301" cy="2777476"/>
          </a:xfrm>
          <a:prstGeom prst="rect">
            <a:avLst/>
          </a:prstGeom>
        </p:spPr>
      </p:pic>
      <p:pic>
        <p:nvPicPr>
          <p:cNvPr id="7" name="Picture 6" descr="Chart, histogram&#10;&#10;Description automatically generated">
            <a:extLst>
              <a:ext uri="{FF2B5EF4-FFF2-40B4-BE49-F238E27FC236}">
                <a16:creationId xmlns:a16="http://schemas.microsoft.com/office/drawing/2014/main" id="{3DDF5F8B-36F1-41EE-A85E-35D72E5F1C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2120" y="1326417"/>
            <a:ext cx="3703301" cy="2777476"/>
          </a:xfrm>
          <a:prstGeom prst="rect">
            <a:avLst/>
          </a:prstGeom>
        </p:spPr>
      </p:pic>
    </p:spTree>
    <p:extLst>
      <p:ext uri="{BB962C8B-B14F-4D97-AF65-F5344CB8AC3E}">
        <p14:creationId xmlns:p14="http://schemas.microsoft.com/office/powerpoint/2010/main" val="3203400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440419-F8D9-4F32-85A9-78340E77E662}"/>
              </a:ext>
            </a:extLst>
          </p:cNvPr>
          <p:cNvSpPr txBox="1"/>
          <p:nvPr/>
        </p:nvSpPr>
        <p:spPr>
          <a:xfrm>
            <a:off x="1390681" y="1684271"/>
            <a:ext cx="10257813" cy="4247317"/>
          </a:xfrm>
          <a:prstGeom prst="rect">
            <a:avLst/>
          </a:prstGeom>
          <a:noFill/>
        </p:spPr>
        <p:txBody>
          <a:bodyPr wrap="square">
            <a:spAutoFit/>
          </a:bodyPr>
          <a:lstStyle/>
          <a:p>
            <a:r>
              <a:rPr lang="en-US" b="1" dirty="0"/>
              <a:t>LO : </a:t>
            </a:r>
            <a:r>
              <a:rPr lang="en-AU" dirty="0"/>
              <a:t>Implement a computational simulation of basic electrical circuits using Python programming language</a:t>
            </a:r>
            <a:endParaRPr lang="en-HK" dirty="0"/>
          </a:p>
          <a:p>
            <a:endParaRPr lang="en-US" dirty="0"/>
          </a:p>
          <a:p>
            <a:r>
              <a:rPr lang="en-US" dirty="0"/>
              <a:t>In this course we will be simulating power electronic circuits using Python. However, the Python part is not heavy. This course is ideal for students only with a basic knowledge of network theory and programming to get started with simulating simple power electronic circuits. The course contains a basic introduction to the Python Power Electronic (PPE) and describes how to use it to simulate simple rectifier (RLC) circuits.</a:t>
            </a:r>
          </a:p>
          <a:p>
            <a:endParaRPr lang="en-US" dirty="0"/>
          </a:p>
          <a:p>
            <a:r>
              <a:rPr lang="en-US" dirty="0"/>
              <a:t>In this session, we will start exploring a simulation concept using Open-Source Python Power Electronics</a:t>
            </a:r>
          </a:p>
          <a:p>
            <a:r>
              <a:rPr lang="en-US" dirty="0"/>
              <a:t>Download : https://www.pythonpowerelectronics.com/</a:t>
            </a:r>
          </a:p>
          <a:p>
            <a:endParaRPr lang="en-US" dirty="0"/>
          </a:p>
          <a:p>
            <a:r>
              <a:rPr lang="en-US" b="1" dirty="0"/>
              <a:t>Outline</a:t>
            </a:r>
          </a:p>
          <a:p>
            <a:pPr marL="342900" indent="-342900">
              <a:buAutoNum type="alphaLcPeriod"/>
            </a:pPr>
            <a:r>
              <a:rPr lang="en-US" dirty="0"/>
              <a:t>Adding a Capacitor to a basic Rectifier circuit</a:t>
            </a:r>
          </a:p>
          <a:p>
            <a:pPr marL="342900" indent="-342900">
              <a:buAutoNum type="alphaLcPeriod"/>
            </a:pPr>
            <a:r>
              <a:rPr lang="en-US" dirty="0"/>
              <a:t>Analysis of basic Rectifier and energy storage</a:t>
            </a:r>
          </a:p>
          <a:p>
            <a:pPr marL="342900" indent="-342900">
              <a:buAutoNum type="alphaLcPeriod"/>
            </a:pPr>
            <a:r>
              <a:rPr lang="en-US" dirty="0"/>
              <a:t>Analysis of the rectification output graph</a:t>
            </a:r>
          </a:p>
          <a:p>
            <a:endParaRPr lang="en-US" dirty="0"/>
          </a:p>
        </p:txBody>
      </p:sp>
      <p:sp>
        <p:nvSpPr>
          <p:cNvPr id="7" name="Title 1">
            <a:extLst>
              <a:ext uri="{FF2B5EF4-FFF2-40B4-BE49-F238E27FC236}">
                <a16:creationId xmlns:a16="http://schemas.microsoft.com/office/drawing/2014/main" id="{616C4848-C8E2-4D78-9FCA-729C0325AB93}"/>
              </a:ext>
            </a:extLst>
          </p:cNvPr>
          <p:cNvSpPr>
            <a:spLocks noGrp="1"/>
          </p:cNvSpPr>
          <p:nvPr>
            <p:ph type="title"/>
          </p:nvPr>
        </p:nvSpPr>
        <p:spPr>
          <a:xfrm>
            <a:off x="1390681" y="541271"/>
            <a:ext cx="10971531" cy="1143000"/>
          </a:xfrm>
        </p:spPr>
        <p:txBody>
          <a:bodyPr>
            <a:normAutofit/>
          </a:bodyPr>
          <a:lstStyle/>
          <a:p>
            <a:r>
              <a:rPr lang="en-US" sz="3200" dirty="0"/>
              <a:t>Objective and Outline</a:t>
            </a:r>
            <a:endParaRPr lang="en-HK" sz="3200" dirty="0"/>
          </a:p>
        </p:txBody>
      </p:sp>
    </p:spTree>
    <p:extLst>
      <p:ext uri="{BB962C8B-B14F-4D97-AF65-F5344CB8AC3E}">
        <p14:creationId xmlns:p14="http://schemas.microsoft.com/office/powerpoint/2010/main" val="1443877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30202D5-5274-4D71-A686-7ADD3C5704E7}"/>
              </a:ext>
            </a:extLst>
          </p:cNvPr>
          <p:cNvSpPr txBox="1"/>
          <p:nvPr/>
        </p:nvSpPr>
        <p:spPr>
          <a:xfrm>
            <a:off x="1177353" y="1624108"/>
            <a:ext cx="10308794" cy="1754326"/>
          </a:xfrm>
          <a:prstGeom prst="rect">
            <a:avLst/>
          </a:prstGeom>
          <a:noFill/>
        </p:spPr>
        <p:txBody>
          <a:bodyPr wrap="square">
            <a:spAutoFit/>
          </a:bodyPr>
          <a:lstStyle/>
          <a:p>
            <a:r>
              <a:rPr lang="en-US" dirty="0"/>
              <a:t>Capacitors draw larger currents when the voltage across them rapidly changes and are used when the intention is to remove currents that can be rapidly fluctuating and could otherwise disrupt the circuit. </a:t>
            </a:r>
          </a:p>
          <a:p>
            <a:endParaRPr lang="en-US" dirty="0"/>
          </a:p>
          <a:p>
            <a:endParaRPr lang="en-US" dirty="0"/>
          </a:p>
          <a:p>
            <a:endParaRPr lang="en-US" dirty="0"/>
          </a:p>
          <a:p>
            <a:endParaRPr lang="en-US" dirty="0"/>
          </a:p>
        </p:txBody>
      </p:sp>
      <p:pic>
        <p:nvPicPr>
          <p:cNvPr id="11" name="Picture 10" descr="Chart, histogram&#10;&#10;Description automatically generated">
            <a:extLst>
              <a:ext uri="{FF2B5EF4-FFF2-40B4-BE49-F238E27FC236}">
                <a16:creationId xmlns:a16="http://schemas.microsoft.com/office/drawing/2014/main" id="{140A0587-2C29-4A73-9E2B-1C754994CB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5587" y="2674310"/>
            <a:ext cx="4335697" cy="3251773"/>
          </a:xfrm>
          <a:prstGeom prst="rect">
            <a:avLst/>
          </a:prstGeom>
        </p:spPr>
      </p:pic>
      <p:pic>
        <p:nvPicPr>
          <p:cNvPr id="19" name="Picture 18">
            <a:extLst>
              <a:ext uri="{FF2B5EF4-FFF2-40B4-BE49-F238E27FC236}">
                <a16:creationId xmlns:a16="http://schemas.microsoft.com/office/drawing/2014/main" id="{96561C0D-2C55-4E1D-9230-B95258F4CD21}"/>
              </a:ext>
            </a:extLst>
          </p:cNvPr>
          <p:cNvPicPr>
            <a:picLocks noChangeAspect="1"/>
          </p:cNvPicPr>
          <p:nvPr/>
        </p:nvPicPr>
        <p:blipFill>
          <a:blip r:embed="rId3"/>
          <a:stretch>
            <a:fillRect/>
          </a:stretch>
        </p:blipFill>
        <p:spPr>
          <a:xfrm>
            <a:off x="3383955" y="2467457"/>
            <a:ext cx="1504950" cy="742950"/>
          </a:xfrm>
          <a:prstGeom prst="rect">
            <a:avLst/>
          </a:prstGeom>
        </p:spPr>
      </p:pic>
      <p:pic>
        <p:nvPicPr>
          <p:cNvPr id="21" name="Picture 20">
            <a:extLst>
              <a:ext uri="{FF2B5EF4-FFF2-40B4-BE49-F238E27FC236}">
                <a16:creationId xmlns:a16="http://schemas.microsoft.com/office/drawing/2014/main" id="{6C65A28E-B6AE-4292-8F2E-730A1C7B236D}"/>
              </a:ext>
            </a:extLst>
          </p:cNvPr>
          <p:cNvPicPr>
            <a:picLocks noChangeAspect="1"/>
          </p:cNvPicPr>
          <p:nvPr/>
        </p:nvPicPr>
        <p:blipFill>
          <a:blip r:embed="rId4"/>
          <a:stretch>
            <a:fillRect/>
          </a:stretch>
        </p:blipFill>
        <p:spPr>
          <a:xfrm>
            <a:off x="1390681" y="2429357"/>
            <a:ext cx="1143000" cy="819150"/>
          </a:xfrm>
          <a:prstGeom prst="rect">
            <a:avLst/>
          </a:prstGeom>
        </p:spPr>
      </p:pic>
      <p:sp>
        <p:nvSpPr>
          <p:cNvPr id="23" name="TextBox 22">
            <a:extLst>
              <a:ext uri="{FF2B5EF4-FFF2-40B4-BE49-F238E27FC236}">
                <a16:creationId xmlns:a16="http://schemas.microsoft.com/office/drawing/2014/main" id="{08137EE4-9D20-4DBE-8AB2-4139A0C06FCE}"/>
              </a:ext>
            </a:extLst>
          </p:cNvPr>
          <p:cNvSpPr txBox="1"/>
          <p:nvPr/>
        </p:nvSpPr>
        <p:spPr>
          <a:xfrm>
            <a:off x="940786" y="3606615"/>
            <a:ext cx="6634801" cy="2308324"/>
          </a:xfrm>
          <a:prstGeom prst="rect">
            <a:avLst/>
          </a:prstGeom>
          <a:noFill/>
        </p:spPr>
        <p:txBody>
          <a:bodyPr wrap="square">
            <a:spAutoFit/>
          </a:bodyPr>
          <a:lstStyle/>
          <a:p>
            <a:r>
              <a:rPr lang="en-US" dirty="0"/>
              <a:t>The nature of a capacitor is the integral of the current in a circuit. </a:t>
            </a:r>
          </a:p>
          <a:p>
            <a:r>
              <a:rPr lang="en-US" dirty="0"/>
              <a:t>Do you remember what an integral means? </a:t>
            </a:r>
          </a:p>
          <a:p>
            <a:endParaRPr lang="en-US" dirty="0"/>
          </a:p>
          <a:p>
            <a:r>
              <a:rPr lang="en-US" dirty="0"/>
              <a:t>A capacitor will not allow the voltage across them to fluctuate rapidly. And this is even though it draws rapidly fluctuating currents towards itself. This makes them ideal candidates where a stable voltage is required where otherwise the voltage could flicker too much</a:t>
            </a:r>
          </a:p>
        </p:txBody>
      </p:sp>
      <p:sp>
        <p:nvSpPr>
          <p:cNvPr id="9" name="Title 1">
            <a:extLst>
              <a:ext uri="{FF2B5EF4-FFF2-40B4-BE49-F238E27FC236}">
                <a16:creationId xmlns:a16="http://schemas.microsoft.com/office/drawing/2014/main" id="{60410574-E88F-44D3-9D16-30622C2829B8}"/>
              </a:ext>
            </a:extLst>
          </p:cNvPr>
          <p:cNvSpPr>
            <a:spLocks noGrp="1"/>
          </p:cNvSpPr>
          <p:nvPr>
            <p:ph type="title"/>
          </p:nvPr>
        </p:nvSpPr>
        <p:spPr>
          <a:xfrm>
            <a:off x="1390681" y="541271"/>
            <a:ext cx="10971531" cy="1143000"/>
          </a:xfrm>
        </p:spPr>
        <p:txBody>
          <a:bodyPr>
            <a:normAutofit/>
          </a:bodyPr>
          <a:lstStyle/>
          <a:p>
            <a:r>
              <a:rPr lang="en-US" sz="3200" dirty="0"/>
              <a:t>Capacitor</a:t>
            </a:r>
            <a:endParaRPr lang="en-HK" sz="3200" dirty="0"/>
          </a:p>
        </p:txBody>
      </p:sp>
    </p:spTree>
    <p:extLst>
      <p:ext uri="{BB962C8B-B14F-4D97-AF65-F5344CB8AC3E}">
        <p14:creationId xmlns:p14="http://schemas.microsoft.com/office/powerpoint/2010/main" val="4207691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501EC1F-0FD0-484E-B32F-21EAE62AB22B}"/>
              </a:ext>
            </a:extLst>
          </p:cNvPr>
          <p:cNvSpPr txBox="1">
            <a:spLocks/>
          </p:cNvSpPr>
          <p:nvPr/>
        </p:nvSpPr>
        <p:spPr bwMode="auto">
          <a:xfrm>
            <a:off x="1390681" y="541271"/>
            <a:ext cx="10971531" cy="1143000"/>
          </a:xfrm>
          <a:prstGeom prst="rect">
            <a:avLst/>
          </a:prstGeom>
          <a:noFill/>
          <a:ln w="9525">
            <a:noFill/>
            <a:miter lim="800000"/>
            <a:headEnd/>
            <a:tailEnd/>
          </a:ln>
        </p:spPr>
        <p:txBody>
          <a:bodyPr vert="horz" wrap="square" lIns="104287" tIns="52144" rIns="104287" bIns="52144" numCol="1" anchor="ctr" anchorCtr="0" compatLnSpc="1">
            <a:prstTxWarp prst="textNoShape">
              <a:avLst/>
            </a:prstTxWarp>
          </a:bodyPr>
          <a:lstStyle>
            <a:lvl1pPr algn="l" defTabSz="472171" rtl="0" eaLnBrk="0" fontAlgn="base" hangingPunct="0">
              <a:spcBef>
                <a:spcPct val="0"/>
              </a:spcBef>
              <a:spcAft>
                <a:spcPct val="0"/>
              </a:spcAft>
              <a:defRPr sz="2902" kern="1200">
                <a:solidFill>
                  <a:schemeClr val="tx1"/>
                </a:solidFill>
                <a:latin typeface="Open Sans"/>
                <a:ea typeface="MS PGothic" pitchFamily="34" charset="-128"/>
                <a:cs typeface="Open Sans"/>
              </a:defRPr>
            </a:lvl1pPr>
            <a:lvl2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2pPr>
            <a:lvl3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3pPr>
            <a:lvl4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4pPr>
            <a:lvl5pPr algn="ctr" defTabSz="472171" rtl="0" eaLnBrk="0" fontAlgn="base" hangingPunct="0">
              <a:spcBef>
                <a:spcPct val="0"/>
              </a:spcBef>
              <a:spcAft>
                <a:spcPct val="0"/>
              </a:spcAft>
              <a:defRPr sz="4534">
                <a:solidFill>
                  <a:schemeClr val="tx1"/>
                </a:solidFill>
                <a:latin typeface="Calibri" charset="0"/>
                <a:ea typeface="MS PGothic" pitchFamily="34" charset="-128"/>
                <a:cs typeface="ＭＳ Ｐゴシック" charset="0"/>
              </a:defRPr>
            </a:lvl5pPr>
            <a:lvl6pPr marL="414589"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6pPr>
            <a:lvl7pPr marL="829178"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7pPr>
            <a:lvl8pPr marL="1243767"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8pPr>
            <a:lvl9pPr marL="1658356" algn="ctr" defTabSz="472171" rtl="0" fontAlgn="base">
              <a:spcBef>
                <a:spcPct val="0"/>
              </a:spcBef>
              <a:spcAft>
                <a:spcPct val="0"/>
              </a:spcAft>
              <a:defRPr sz="4534">
                <a:solidFill>
                  <a:schemeClr val="tx1"/>
                </a:solidFill>
                <a:latin typeface="Calibri" charset="0"/>
                <a:ea typeface="ＭＳ Ｐゴシック" charset="0"/>
                <a:cs typeface="ＭＳ Ｐゴシック" charset="0"/>
              </a:defRPr>
            </a:lvl9pPr>
          </a:lstStyle>
          <a:p>
            <a:r>
              <a:rPr lang="en-US" dirty="0"/>
              <a:t>Simulating Basic RC Rectifier Circuits</a:t>
            </a:r>
          </a:p>
        </p:txBody>
      </p:sp>
      <p:sp>
        <p:nvSpPr>
          <p:cNvPr id="11" name="TextBox 10">
            <a:extLst>
              <a:ext uri="{FF2B5EF4-FFF2-40B4-BE49-F238E27FC236}">
                <a16:creationId xmlns:a16="http://schemas.microsoft.com/office/drawing/2014/main" id="{22290267-2436-4FD5-B70B-99004B6240E2}"/>
              </a:ext>
            </a:extLst>
          </p:cNvPr>
          <p:cNvSpPr txBox="1"/>
          <p:nvPr/>
        </p:nvSpPr>
        <p:spPr>
          <a:xfrm>
            <a:off x="1390682" y="1472972"/>
            <a:ext cx="7969449" cy="1569660"/>
          </a:xfrm>
          <a:prstGeom prst="rect">
            <a:avLst/>
          </a:prstGeom>
          <a:noFill/>
        </p:spPr>
        <p:txBody>
          <a:bodyPr wrap="square">
            <a:spAutoFit/>
          </a:bodyPr>
          <a:lstStyle/>
          <a:p>
            <a:pPr marL="342900" indent="-342900">
              <a:buFontTx/>
              <a:buAutoNum type="alphaLcPeriod"/>
            </a:pPr>
            <a:r>
              <a:rPr lang="en-US" sz="1600" dirty="0"/>
              <a:t>Open MS Excel and recreate the circuit design</a:t>
            </a:r>
          </a:p>
          <a:p>
            <a:pPr marL="342900" indent="-342900">
              <a:buFontTx/>
              <a:buAutoNum type="alphaLcPeriod"/>
            </a:pPr>
            <a:r>
              <a:rPr lang="en-US" sz="1600" dirty="0"/>
              <a:t>Rules: </a:t>
            </a:r>
            <a:r>
              <a:rPr lang="en-US" sz="1600" dirty="0" err="1"/>
              <a:t>ComponentType_ComponentName</a:t>
            </a:r>
            <a:r>
              <a:rPr lang="en-US" sz="1600" dirty="0"/>
              <a:t> and its case sensitive.</a:t>
            </a:r>
          </a:p>
          <a:p>
            <a:pPr marL="342900" indent="-342900">
              <a:buFontTx/>
              <a:buAutoNum type="alphaLcPeriod"/>
            </a:pPr>
            <a:r>
              <a:rPr lang="en-US" sz="1600" dirty="0"/>
              <a:t>Save in basic .CSV file </a:t>
            </a:r>
            <a:r>
              <a:rPr lang="en-US" sz="1600" dirty="0">
                <a:sym typeface="Wingdings" panose="05000000000000000000" pitchFamily="2" charset="2"/>
              </a:rPr>
              <a:t></a:t>
            </a:r>
            <a:r>
              <a:rPr lang="en-US" sz="1600" dirty="0"/>
              <a:t> </a:t>
            </a:r>
            <a:r>
              <a:rPr lang="en-US" sz="1600" dirty="0" err="1"/>
              <a:t>e.g</a:t>
            </a:r>
            <a:r>
              <a:rPr lang="en-US" sz="1600" dirty="0"/>
              <a:t> D:\...\simulations\</a:t>
            </a:r>
            <a:r>
              <a:rPr lang="en-US" sz="1600" b="1" dirty="0"/>
              <a:t>capacitor_example</a:t>
            </a:r>
            <a:r>
              <a:rPr lang="en-US" sz="1600" dirty="0"/>
              <a:t>\capacitive_rectifier.csv (this is your </a:t>
            </a:r>
            <a:r>
              <a:rPr lang="en-US" sz="1600" b="1" dirty="0"/>
              <a:t>WORKING DIRECTORY</a:t>
            </a:r>
            <a:r>
              <a:rPr lang="en-US" sz="1600" dirty="0"/>
              <a:t>)</a:t>
            </a:r>
          </a:p>
          <a:p>
            <a:pPr marL="342900" indent="-342900">
              <a:buFontTx/>
              <a:buAutoNum type="alphaLcPeriod"/>
            </a:pPr>
            <a:endParaRPr lang="en-US" sz="1600" dirty="0"/>
          </a:p>
          <a:p>
            <a:endParaRPr lang="en-US" sz="1600" dirty="0"/>
          </a:p>
        </p:txBody>
      </p:sp>
      <p:pic>
        <p:nvPicPr>
          <p:cNvPr id="8" name="Picture 7">
            <a:extLst>
              <a:ext uri="{FF2B5EF4-FFF2-40B4-BE49-F238E27FC236}">
                <a16:creationId xmlns:a16="http://schemas.microsoft.com/office/drawing/2014/main" id="{3888234E-38B7-4CBE-9EBF-81B69D25640B}"/>
              </a:ext>
            </a:extLst>
          </p:cNvPr>
          <p:cNvPicPr>
            <a:picLocks noChangeAspect="1"/>
          </p:cNvPicPr>
          <p:nvPr/>
        </p:nvPicPr>
        <p:blipFill>
          <a:blip r:embed="rId2"/>
          <a:stretch>
            <a:fillRect/>
          </a:stretch>
        </p:blipFill>
        <p:spPr>
          <a:xfrm>
            <a:off x="1054186" y="3522079"/>
            <a:ext cx="4999541" cy="2794650"/>
          </a:xfrm>
          <a:prstGeom prst="rect">
            <a:avLst/>
          </a:prstGeom>
        </p:spPr>
      </p:pic>
      <p:sp>
        <p:nvSpPr>
          <p:cNvPr id="9" name="TextBox 8">
            <a:extLst>
              <a:ext uri="{FF2B5EF4-FFF2-40B4-BE49-F238E27FC236}">
                <a16:creationId xmlns:a16="http://schemas.microsoft.com/office/drawing/2014/main" id="{DECD2866-C122-4DD4-8C96-35087C2F25DD}"/>
              </a:ext>
            </a:extLst>
          </p:cNvPr>
          <p:cNvSpPr txBox="1"/>
          <p:nvPr/>
        </p:nvSpPr>
        <p:spPr>
          <a:xfrm>
            <a:off x="1054186" y="2615972"/>
            <a:ext cx="11308026" cy="738664"/>
          </a:xfrm>
          <a:prstGeom prst="rect">
            <a:avLst/>
          </a:prstGeom>
          <a:noFill/>
        </p:spPr>
        <p:txBody>
          <a:bodyPr wrap="square">
            <a:spAutoFit/>
          </a:bodyPr>
          <a:lstStyle/>
          <a:p>
            <a:r>
              <a:rPr lang="en-US" sz="1400" dirty="0"/>
              <a:t>In the last session we have this circuit, now we will add a capacitor to the output.</a:t>
            </a:r>
          </a:p>
          <a:p>
            <a:r>
              <a:rPr lang="en-US" sz="1400" dirty="0"/>
              <a:t>Remember, a capacitor always connected on between a node as a parallel branch where you want to regulate the load.</a:t>
            </a:r>
          </a:p>
          <a:p>
            <a:r>
              <a:rPr lang="en-US" sz="1400" dirty="0"/>
              <a:t>Capacitor can’t be used standalone with no resistance, then we need to put very small parasitic resistor</a:t>
            </a:r>
          </a:p>
        </p:txBody>
      </p:sp>
      <p:pic>
        <p:nvPicPr>
          <p:cNvPr id="16" name="Picture 15">
            <a:extLst>
              <a:ext uri="{FF2B5EF4-FFF2-40B4-BE49-F238E27FC236}">
                <a16:creationId xmlns:a16="http://schemas.microsoft.com/office/drawing/2014/main" id="{D450DF64-2D4C-4A7C-A08D-B7D52C8D9EF3}"/>
              </a:ext>
            </a:extLst>
          </p:cNvPr>
          <p:cNvPicPr>
            <a:picLocks noChangeAspect="1"/>
          </p:cNvPicPr>
          <p:nvPr/>
        </p:nvPicPr>
        <p:blipFill>
          <a:blip r:embed="rId3"/>
          <a:stretch>
            <a:fillRect/>
          </a:stretch>
        </p:blipFill>
        <p:spPr>
          <a:xfrm>
            <a:off x="6354238" y="3522079"/>
            <a:ext cx="4163969" cy="2794651"/>
          </a:xfrm>
          <a:prstGeom prst="rect">
            <a:avLst/>
          </a:prstGeom>
        </p:spPr>
      </p:pic>
    </p:spTree>
    <p:extLst>
      <p:ext uri="{BB962C8B-B14F-4D97-AF65-F5344CB8AC3E}">
        <p14:creationId xmlns:p14="http://schemas.microsoft.com/office/powerpoint/2010/main" val="3316434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3FE27F-73C8-4BCD-9D8D-8366A0DA1B5D}"/>
              </a:ext>
            </a:extLst>
          </p:cNvPr>
          <p:cNvPicPr>
            <a:picLocks noChangeAspect="1"/>
          </p:cNvPicPr>
          <p:nvPr/>
        </p:nvPicPr>
        <p:blipFill>
          <a:blip r:embed="rId2"/>
          <a:stretch>
            <a:fillRect/>
          </a:stretch>
        </p:blipFill>
        <p:spPr>
          <a:xfrm>
            <a:off x="1417607" y="2614525"/>
            <a:ext cx="6045077" cy="3650460"/>
          </a:xfrm>
          <a:prstGeom prst="rect">
            <a:avLst/>
          </a:prstGeom>
        </p:spPr>
      </p:pic>
      <p:sp>
        <p:nvSpPr>
          <p:cNvPr id="8" name="Rectangle 7">
            <a:extLst>
              <a:ext uri="{FF2B5EF4-FFF2-40B4-BE49-F238E27FC236}">
                <a16:creationId xmlns:a16="http://schemas.microsoft.com/office/drawing/2014/main" id="{C6C84E89-9C18-468E-AD2F-7288FB14CD3E}"/>
              </a:ext>
            </a:extLst>
          </p:cNvPr>
          <p:cNvSpPr/>
          <p:nvPr/>
        </p:nvSpPr>
        <p:spPr>
          <a:xfrm>
            <a:off x="4364552" y="4676628"/>
            <a:ext cx="6196263" cy="523220"/>
          </a:xfrm>
          <a:prstGeom prst="rect">
            <a:avLst/>
          </a:prstGeom>
        </p:spPr>
        <p:txBody>
          <a:bodyPr wrap="square">
            <a:spAutoFit/>
          </a:bodyPr>
          <a:lstStyle/>
          <a:p>
            <a:r>
              <a:rPr lang="en-US" sz="1400" dirty="0"/>
              <a:t>The smaller the integration time, the higher the sampling frequency. But longer processing time. The larger the faster, but you lose some data record</a:t>
            </a:r>
          </a:p>
        </p:txBody>
      </p:sp>
      <p:sp>
        <p:nvSpPr>
          <p:cNvPr id="5" name="Rectangle 4">
            <a:extLst>
              <a:ext uri="{FF2B5EF4-FFF2-40B4-BE49-F238E27FC236}">
                <a16:creationId xmlns:a16="http://schemas.microsoft.com/office/drawing/2014/main" id="{C9659223-97E0-40C1-83B0-097C04C2DE3F}"/>
              </a:ext>
            </a:extLst>
          </p:cNvPr>
          <p:cNvSpPr/>
          <p:nvPr/>
        </p:nvSpPr>
        <p:spPr>
          <a:xfrm>
            <a:off x="5217153" y="953272"/>
            <a:ext cx="5750062" cy="2062103"/>
          </a:xfrm>
          <a:prstGeom prst="rect">
            <a:avLst/>
          </a:prstGeom>
        </p:spPr>
        <p:txBody>
          <a:bodyPr wrap="square">
            <a:spAutoFit/>
          </a:bodyPr>
          <a:lstStyle/>
          <a:p>
            <a:r>
              <a:rPr lang="en-US" sz="1600" b="1" dirty="0"/>
              <a:t>Creating simulation</a:t>
            </a:r>
          </a:p>
          <a:p>
            <a:pPr marL="342900" indent="-342900">
              <a:buAutoNum type="arabicPeriod"/>
            </a:pPr>
            <a:r>
              <a:rPr lang="en-US" sz="1600" dirty="0"/>
              <a:t>Run the PPE webserver</a:t>
            </a:r>
          </a:p>
          <a:p>
            <a:pPr marL="342900" indent="-342900">
              <a:buAutoNum type="arabicPeriod"/>
            </a:pPr>
            <a:r>
              <a:rPr lang="en-US" sz="1600" dirty="0"/>
              <a:t>Create new simulation ‘Capacitive Rectifier’, add your working directory file.</a:t>
            </a:r>
          </a:p>
          <a:p>
            <a:pPr marL="342900" indent="-342900">
              <a:buFontTx/>
              <a:buAutoNum type="arabicPeriod"/>
            </a:pPr>
            <a:r>
              <a:rPr lang="en-US" sz="1600" dirty="0"/>
              <a:t>Solve the warning if there is any, save first, and you can edit later when you need it.</a:t>
            </a:r>
          </a:p>
          <a:p>
            <a:endParaRPr lang="en-US" sz="1600" dirty="0"/>
          </a:p>
          <a:p>
            <a:pPr marL="342900" indent="-342900">
              <a:buAutoNum type="arabicPeriod"/>
            </a:pPr>
            <a:endParaRPr lang="en-US" sz="1600" dirty="0"/>
          </a:p>
        </p:txBody>
      </p:sp>
      <p:sp>
        <p:nvSpPr>
          <p:cNvPr id="6" name="TextBox 5">
            <a:extLst>
              <a:ext uri="{FF2B5EF4-FFF2-40B4-BE49-F238E27FC236}">
                <a16:creationId xmlns:a16="http://schemas.microsoft.com/office/drawing/2014/main" id="{0D2881EF-F7E5-4C02-ABDD-82676899ED16}"/>
              </a:ext>
            </a:extLst>
          </p:cNvPr>
          <p:cNvSpPr txBox="1"/>
          <p:nvPr/>
        </p:nvSpPr>
        <p:spPr>
          <a:xfrm>
            <a:off x="1311086" y="953272"/>
            <a:ext cx="3414012" cy="1569660"/>
          </a:xfrm>
          <a:prstGeom prst="rect">
            <a:avLst/>
          </a:prstGeom>
          <a:noFill/>
        </p:spPr>
        <p:txBody>
          <a:bodyPr wrap="square">
            <a:spAutoFit/>
          </a:bodyPr>
          <a:lstStyle/>
          <a:p>
            <a:r>
              <a:rPr lang="en-US" sz="1200" dirty="0"/>
              <a:t>Webserver launch reminder!</a:t>
            </a:r>
          </a:p>
          <a:p>
            <a:pPr marL="342900" indent="-342900">
              <a:buAutoNum type="arabicPeriod"/>
            </a:pPr>
            <a:r>
              <a:rPr lang="en-US" sz="1200" dirty="0"/>
              <a:t>Activate </a:t>
            </a:r>
            <a:r>
              <a:rPr lang="en-US" sz="1200" dirty="0" err="1"/>
              <a:t>ppe</a:t>
            </a:r>
            <a:r>
              <a:rPr lang="en-US" sz="1200" dirty="0"/>
              <a:t> environment</a:t>
            </a:r>
          </a:p>
          <a:p>
            <a:pPr marL="342900" indent="-342900">
              <a:buAutoNum type="arabicPeriod"/>
            </a:pPr>
            <a:r>
              <a:rPr lang="en-US" sz="1200" dirty="0"/>
              <a:t>Go to manage.py folder directory (launch file)</a:t>
            </a:r>
          </a:p>
          <a:p>
            <a:pPr marL="342900" indent="-342900">
              <a:buAutoNum type="arabicPeriod"/>
            </a:pPr>
            <a:r>
              <a:rPr lang="en-US" sz="1200" dirty="0"/>
              <a:t>If the structured database is already created, run the webserver by python manage.py </a:t>
            </a:r>
            <a:r>
              <a:rPr lang="en-US" sz="1200" dirty="0" err="1"/>
              <a:t>runserver</a:t>
            </a:r>
            <a:endParaRPr lang="en-US" sz="1200" dirty="0"/>
          </a:p>
          <a:p>
            <a:pPr marL="342900" indent="-342900">
              <a:buFontTx/>
              <a:buAutoNum type="arabicPeriod"/>
            </a:pPr>
            <a:r>
              <a:rPr lang="en-US" sz="1200" dirty="0"/>
              <a:t>Copy </a:t>
            </a:r>
            <a:r>
              <a:rPr lang="en-US" sz="1200" dirty="0">
                <a:hlinkClick r:id="rId3"/>
              </a:rPr>
              <a:t>http://127.0.0.1:8000/</a:t>
            </a:r>
            <a:r>
              <a:rPr lang="en-US" sz="1200" dirty="0"/>
              <a:t> (or other URL) and run in your browser</a:t>
            </a:r>
          </a:p>
        </p:txBody>
      </p:sp>
    </p:spTree>
    <p:extLst>
      <p:ext uri="{BB962C8B-B14F-4D97-AF65-F5344CB8AC3E}">
        <p14:creationId xmlns:p14="http://schemas.microsoft.com/office/powerpoint/2010/main" val="1342621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F06300B3-C79C-47D5-BB45-C7E949539D10}"/>
              </a:ext>
            </a:extLst>
          </p:cNvPr>
          <p:cNvSpPr txBox="1"/>
          <p:nvPr/>
        </p:nvSpPr>
        <p:spPr>
          <a:xfrm>
            <a:off x="1116700" y="816546"/>
            <a:ext cx="8560905" cy="1600438"/>
          </a:xfrm>
          <a:prstGeom prst="rect">
            <a:avLst/>
          </a:prstGeom>
          <a:noFill/>
        </p:spPr>
        <p:txBody>
          <a:bodyPr wrap="square">
            <a:spAutoFit/>
          </a:bodyPr>
          <a:lstStyle/>
          <a:p>
            <a:r>
              <a:rPr lang="en-US" sz="1400" b="1" dirty="0"/>
              <a:t>Adding minimalistic circuit simulation</a:t>
            </a:r>
          </a:p>
          <a:p>
            <a:pPr marL="342900" indent="-342900">
              <a:buAutoNum type="arabicPeriod"/>
            </a:pPr>
            <a:r>
              <a:rPr lang="en-US" sz="1400" dirty="0"/>
              <a:t>Check is the </a:t>
            </a:r>
            <a:r>
              <a:rPr lang="en-US" sz="1400" b="1" i="1" dirty="0" err="1"/>
              <a:t>testfile</a:t>
            </a:r>
            <a:r>
              <a:rPr lang="en-US" sz="1400" dirty="0"/>
              <a:t> is created in the WORKING FOLDER</a:t>
            </a:r>
          </a:p>
          <a:p>
            <a:pPr marL="342900" indent="-342900">
              <a:buAutoNum type="arabicPeriod"/>
            </a:pPr>
            <a:r>
              <a:rPr lang="en-US" sz="1400" dirty="0"/>
              <a:t>Open and understand the .CSV file structure using word editor</a:t>
            </a:r>
          </a:p>
          <a:p>
            <a:pPr marL="342900" indent="-342900">
              <a:buAutoNum type="arabicPeriod"/>
            </a:pPr>
            <a:r>
              <a:rPr lang="en-US" sz="1400" dirty="0"/>
              <a:t>Go to Simulation Library </a:t>
            </a:r>
            <a:r>
              <a:rPr lang="en-US" sz="1400" dirty="0">
                <a:sym typeface="Wingdings" panose="05000000000000000000" pitchFamily="2" charset="2"/>
              </a:rPr>
              <a:t> Load the Rectifier Simulation  </a:t>
            </a:r>
            <a:r>
              <a:rPr lang="en-US" sz="1400" b="1" u="sng" dirty="0">
                <a:sym typeface="Wingdings" panose="05000000000000000000" pitchFamily="2" charset="2"/>
              </a:rPr>
              <a:t>Back to Main Page</a:t>
            </a:r>
          </a:p>
          <a:p>
            <a:pPr marL="342900" indent="-342900">
              <a:buAutoNum type="arabicPeriod"/>
            </a:pPr>
            <a:r>
              <a:rPr lang="en-US" sz="1400" dirty="0"/>
              <a:t>Add circuit file </a:t>
            </a:r>
            <a:r>
              <a:rPr lang="en-US" sz="1400" dirty="0">
                <a:sym typeface="Wingdings" panose="05000000000000000000" pitchFamily="2" charset="2"/>
              </a:rPr>
              <a:t> select file  safe circuit file  process circuit schematic</a:t>
            </a:r>
          </a:p>
          <a:p>
            <a:pPr marL="342900" indent="-342900">
              <a:buAutoNum type="arabicPeriod"/>
            </a:pPr>
            <a:r>
              <a:rPr lang="en-US" sz="1400" dirty="0">
                <a:sym typeface="Wingdings" panose="05000000000000000000" pitchFamily="2" charset="2"/>
              </a:rPr>
              <a:t>If error, update the .CSV file  process circuit schematic. No need to reupload</a:t>
            </a:r>
          </a:p>
          <a:p>
            <a:pPr marL="342900" indent="-342900">
              <a:buAutoNum type="arabicPeriod"/>
            </a:pPr>
            <a:r>
              <a:rPr lang="en-US" sz="1400" dirty="0">
                <a:sym typeface="Wingdings" panose="05000000000000000000" pitchFamily="2" charset="2"/>
              </a:rPr>
              <a:t>Then  Back to main page</a:t>
            </a:r>
            <a:endParaRPr lang="en-US" sz="1400" dirty="0"/>
          </a:p>
        </p:txBody>
      </p:sp>
      <p:pic>
        <p:nvPicPr>
          <p:cNvPr id="3" name="Picture 2">
            <a:extLst>
              <a:ext uri="{FF2B5EF4-FFF2-40B4-BE49-F238E27FC236}">
                <a16:creationId xmlns:a16="http://schemas.microsoft.com/office/drawing/2014/main" id="{682E431C-66C9-40D6-8C47-6015AFD1C63D}"/>
              </a:ext>
            </a:extLst>
          </p:cNvPr>
          <p:cNvPicPr>
            <a:picLocks noChangeAspect="1"/>
          </p:cNvPicPr>
          <p:nvPr/>
        </p:nvPicPr>
        <p:blipFill rotWithShape="1">
          <a:blip r:embed="rId2"/>
          <a:srcRect r="27438"/>
          <a:stretch/>
        </p:blipFill>
        <p:spPr>
          <a:xfrm>
            <a:off x="1223966" y="2672458"/>
            <a:ext cx="4626756" cy="3368996"/>
          </a:xfrm>
          <a:prstGeom prst="rect">
            <a:avLst/>
          </a:prstGeom>
          <a:ln>
            <a:solidFill>
              <a:schemeClr val="accent1"/>
            </a:solidFill>
          </a:ln>
        </p:spPr>
      </p:pic>
      <p:pic>
        <p:nvPicPr>
          <p:cNvPr id="4" name="Picture 3">
            <a:extLst>
              <a:ext uri="{FF2B5EF4-FFF2-40B4-BE49-F238E27FC236}">
                <a16:creationId xmlns:a16="http://schemas.microsoft.com/office/drawing/2014/main" id="{432D338A-9B74-446D-AF18-31C7265CE89A}"/>
              </a:ext>
            </a:extLst>
          </p:cNvPr>
          <p:cNvPicPr>
            <a:picLocks noChangeAspect="1"/>
          </p:cNvPicPr>
          <p:nvPr/>
        </p:nvPicPr>
        <p:blipFill>
          <a:blip r:embed="rId3"/>
          <a:stretch>
            <a:fillRect/>
          </a:stretch>
        </p:blipFill>
        <p:spPr>
          <a:xfrm>
            <a:off x="6096000" y="2743506"/>
            <a:ext cx="5378434" cy="3199479"/>
          </a:xfrm>
          <a:prstGeom prst="rect">
            <a:avLst/>
          </a:prstGeom>
        </p:spPr>
      </p:pic>
      <p:pic>
        <p:nvPicPr>
          <p:cNvPr id="8" name="Picture 7">
            <a:extLst>
              <a:ext uri="{FF2B5EF4-FFF2-40B4-BE49-F238E27FC236}">
                <a16:creationId xmlns:a16="http://schemas.microsoft.com/office/drawing/2014/main" id="{3E96AA9E-6F6D-433F-9C6D-F156E075F643}"/>
              </a:ext>
            </a:extLst>
          </p:cNvPr>
          <p:cNvPicPr>
            <a:picLocks noChangeAspect="1"/>
          </p:cNvPicPr>
          <p:nvPr/>
        </p:nvPicPr>
        <p:blipFill>
          <a:blip r:embed="rId4"/>
          <a:stretch>
            <a:fillRect/>
          </a:stretch>
        </p:blipFill>
        <p:spPr>
          <a:xfrm>
            <a:off x="7694828" y="1159565"/>
            <a:ext cx="1790700" cy="457200"/>
          </a:xfrm>
          <a:prstGeom prst="rect">
            <a:avLst/>
          </a:prstGeom>
        </p:spPr>
      </p:pic>
    </p:spTree>
    <p:extLst>
      <p:ext uri="{BB962C8B-B14F-4D97-AF65-F5344CB8AC3E}">
        <p14:creationId xmlns:p14="http://schemas.microsoft.com/office/powerpoint/2010/main" val="2970034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14435B-50A7-4045-A9DC-E530D891C360}"/>
              </a:ext>
            </a:extLst>
          </p:cNvPr>
          <p:cNvSpPr>
            <a:spLocks noGrp="1"/>
          </p:cNvSpPr>
          <p:nvPr>
            <p:ph type="title"/>
          </p:nvPr>
        </p:nvSpPr>
        <p:spPr>
          <a:xfrm>
            <a:off x="1412411" y="679467"/>
            <a:ext cx="10971531" cy="818791"/>
          </a:xfrm>
        </p:spPr>
        <p:txBody>
          <a:bodyPr>
            <a:normAutofit/>
          </a:bodyPr>
          <a:lstStyle/>
          <a:p>
            <a:r>
              <a:rPr lang="en-US" sz="3200" dirty="0"/>
              <a:t>Simulating Basic RC Rectifier Circuits</a:t>
            </a:r>
          </a:p>
        </p:txBody>
      </p:sp>
      <p:pic>
        <p:nvPicPr>
          <p:cNvPr id="6" name="Picture 5">
            <a:extLst>
              <a:ext uri="{FF2B5EF4-FFF2-40B4-BE49-F238E27FC236}">
                <a16:creationId xmlns:a16="http://schemas.microsoft.com/office/drawing/2014/main" id="{8CE9FD46-670F-4C63-9423-12B6BE576087}"/>
              </a:ext>
            </a:extLst>
          </p:cNvPr>
          <p:cNvPicPr>
            <a:picLocks noChangeAspect="1"/>
          </p:cNvPicPr>
          <p:nvPr/>
        </p:nvPicPr>
        <p:blipFill>
          <a:blip r:embed="rId2"/>
          <a:stretch>
            <a:fillRect/>
          </a:stretch>
        </p:blipFill>
        <p:spPr>
          <a:xfrm>
            <a:off x="1775093" y="3515050"/>
            <a:ext cx="2587099" cy="2548941"/>
          </a:xfrm>
          <a:prstGeom prst="rect">
            <a:avLst/>
          </a:prstGeom>
        </p:spPr>
      </p:pic>
      <p:sp>
        <p:nvSpPr>
          <p:cNvPr id="8" name="Rectangle 7">
            <a:extLst>
              <a:ext uri="{FF2B5EF4-FFF2-40B4-BE49-F238E27FC236}">
                <a16:creationId xmlns:a16="http://schemas.microsoft.com/office/drawing/2014/main" id="{849F09FC-E3A7-440C-A47C-E5DB1432B313}"/>
              </a:ext>
            </a:extLst>
          </p:cNvPr>
          <p:cNvSpPr/>
          <p:nvPr/>
        </p:nvSpPr>
        <p:spPr>
          <a:xfrm>
            <a:off x="1412411" y="1588625"/>
            <a:ext cx="4253812" cy="1754326"/>
          </a:xfrm>
          <a:prstGeom prst="rect">
            <a:avLst/>
          </a:prstGeom>
        </p:spPr>
        <p:txBody>
          <a:bodyPr wrap="square">
            <a:spAutoFit/>
          </a:bodyPr>
          <a:lstStyle/>
          <a:p>
            <a:r>
              <a:rPr lang="en-US" b="1" dirty="0"/>
              <a:t>Edit Circuit Parameter</a:t>
            </a:r>
          </a:p>
          <a:p>
            <a:pPr marL="342900" indent="-342900">
              <a:buAutoNum type="arabicPeriod"/>
            </a:pPr>
            <a:r>
              <a:rPr lang="en-US" dirty="0"/>
              <a:t>Click Edit circuit parameter </a:t>
            </a:r>
            <a:r>
              <a:rPr lang="en-US" dirty="0">
                <a:sym typeface="Wingdings" panose="05000000000000000000" pitchFamily="2" charset="2"/>
              </a:rPr>
              <a:t> Edit parameter and change according to the parameter here. </a:t>
            </a:r>
          </a:p>
          <a:p>
            <a:pPr marL="342900" indent="-342900">
              <a:buAutoNum type="arabicPeriod"/>
            </a:pPr>
            <a:r>
              <a:rPr lang="en-US" dirty="0">
                <a:sym typeface="Wingdings" panose="05000000000000000000" pitchFamily="2" charset="2"/>
              </a:rPr>
              <a:t>We tried to simulate the numbers and component </a:t>
            </a:r>
            <a:r>
              <a:rPr lang="en-US" dirty="0" err="1">
                <a:sym typeface="Wingdings" panose="05000000000000000000" pitchFamily="2" charset="2"/>
              </a:rPr>
              <a:t>behaviour</a:t>
            </a:r>
            <a:endParaRPr lang="en-US" dirty="0"/>
          </a:p>
        </p:txBody>
      </p:sp>
      <p:pic>
        <p:nvPicPr>
          <p:cNvPr id="9" name="Picture 8">
            <a:extLst>
              <a:ext uri="{FF2B5EF4-FFF2-40B4-BE49-F238E27FC236}">
                <a16:creationId xmlns:a16="http://schemas.microsoft.com/office/drawing/2014/main" id="{284C2E6E-2B84-45D1-B56A-9B97CBD01817}"/>
              </a:ext>
            </a:extLst>
          </p:cNvPr>
          <p:cNvPicPr>
            <a:picLocks noChangeAspect="1"/>
          </p:cNvPicPr>
          <p:nvPr/>
        </p:nvPicPr>
        <p:blipFill>
          <a:blip r:embed="rId3"/>
          <a:stretch>
            <a:fillRect/>
          </a:stretch>
        </p:blipFill>
        <p:spPr>
          <a:xfrm>
            <a:off x="5910975" y="1839250"/>
            <a:ext cx="5907162" cy="3688714"/>
          </a:xfrm>
          <a:prstGeom prst="rect">
            <a:avLst/>
          </a:prstGeom>
        </p:spPr>
      </p:pic>
    </p:spTree>
    <p:extLst>
      <p:ext uri="{BB962C8B-B14F-4D97-AF65-F5344CB8AC3E}">
        <p14:creationId xmlns:p14="http://schemas.microsoft.com/office/powerpoint/2010/main" val="118117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219FFCB-A1AF-45A3-9FF8-D159DE38C818}"/>
              </a:ext>
            </a:extLst>
          </p:cNvPr>
          <p:cNvPicPr>
            <a:picLocks noChangeAspect="1"/>
          </p:cNvPicPr>
          <p:nvPr/>
        </p:nvPicPr>
        <p:blipFill>
          <a:blip r:embed="rId2"/>
          <a:stretch>
            <a:fillRect/>
          </a:stretch>
        </p:blipFill>
        <p:spPr>
          <a:xfrm>
            <a:off x="4624313" y="1588625"/>
            <a:ext cx="7260059" cy="4107119"/>
          </a:xfrm>
          <a:prstGeom prst="rect">
            <a:avLst/>
          </a:prstGeom>
        </p:spPr>
      </p:pic>
      <p:sp>
        <p:nvSpPr>
          <p:cNvPr id="14" name="Title 2">
            <a:extLst>
              <a:ext uri="{FF2B5EF4-FFF2-40B4-BE49-F238E27FC236}">
                <a16:creationId xmlns:a16="http://schemas.microsoft.com/office/drawing/2014/main" id="{F1E5C462-DD42-4DA7-856B-B2FDBDB4D8B6}"/>
              </a:ext>
            </a:extLst>
          </p:cNvPr>
          <p:cNvSpPr>
            <a:spLocks noGrp="1"/>
          </p:cNvSpPr>
          <p:nvPr>
            <p:ph type="title"/>
          </p:nvPr>
        </p:nvSpPr>
        <p:spPr>
          <a:xfrm>
            <a:off x="1412411" y="679467"/>
            <a:ext cx="10971531" cy="818791"/>
          </a:xfrm>
        </p:spPr>
        <p:txBody>
          <a:bodyPr>
            <a:normAutofit/>
          </a:bodyPr>
          <a:lstStyle/>
          <a:p>
            <a:r>
              <a:rPr lang="en-US" sz="3200" dirty="0"/>
              <a:t>Simulating Basic RC Rectifier Circuits</a:t>
            </a:r>
          </a:p>
        </p:txBody>
      </p:sp>
      <p:sp>
        <p:nvSpPr>
          <p:cNvPr id="15" name="Rectangle 14">
            <a:extLst>
              <a:ext uri="{FF2B5EF4-FFF2-40B4-BE49-F238E27FC236}">
                <a16:creationId xmlns:a16="http://schemas.microsoft.com/office/drawing/2014/main" id="{9D3BD8C2-A50D-4B0E-81D4-C2914C49857A}"/>
              </a:ext>
            </a:extLst>
          </p:cNvPr>
          <p:cNvSpPr/>
          <p:nvPr/>
        </p:nvSpPr>
        <p:spPr>
          <a:xfrm>
            <a:off x="1412411" y="1588625"/>
            <a:ext cx="2844796" cy="2585323"/>
          </a:xfrm>
          <a:prstGeom prst="rect">
            <a:avLst/>
          </a:prstGeom>
        </p:spPr>
        <p:txBody>
          <a:bodyPr wrap="square">
            <a:spAutoFit/>
          </a:bodyPr>
          <a:lstStyle/>
          <a:p>
            <a:r>
              <a:rPr lang="en-US" b="1" dirty="0"/>
              <a:t>Run Simulation</a:t>
            </a:r>
          </a:p>
          <a:p>
            <a:pPr marL="342900" indent="-342900">
              <a:buAutoNum type="arabicPeriod"/>
            </a:pPr>
            <a:r>
              <a:rPr lang="en-US" dirty="0"/>
              <a:t>Go back to the main menu </a:t>
            </a:r>
            <a:r>
              <a:rPr lang="en-US" dirty="0">
                <a:sym typeface="Wingdings" panose="05000000000000000000" pitchFamily="2" charset="2"/>
              </a:rPr>
              <a:t> </a:t>
            </a:r>
            <a:r>
              <a:rPr lang="en-US" dirty="0"/>
              <a:t>Click View output</a:t>
            </a:r>
          </a:p>
          <a:p>
            <a:pPr marL="342900" indent="-342900">
              <a:buAutoNum type="arabicPeriod"/>
            </a:pPr>
            <a:r>
              <a:rPr lang="en-US" dirty="0"/>
              <a:t>Check if there is any error on the anaconda prompt</a:t>
            </a:r>
          </a:p>
          <a:p>
            <a:pPr marL="342900" indent="-342900">
              <a:buAutoNum type="arabicPeriod"/>
            </a:pPr>
            <a:r>
              <a:rPr lang="en-US" dirty="0"/>
              <a:t>Run the simulation </a:t>
            </a:r>
            <a:r>
              <a:rPr lang="en-US" dirty="0">
                <a:sym typeface="Wingdings" panose="05000000000000000000" pitchFamily="2" charset="2"/>
              </a:rPr>
              <a:t></a:t>
            </a:r>
            <a:r>
              <a:rPr lang="en-US" dirty="0"/>
              <a:t> add Plot</a:t>
            </a:r>
          </a:p>
        </p:txBody>
      </p:sp>
    </p:spTree>
    <p:extLst>
      <p:ext uri="{BB962C8B-B14F-4D97-AF65-F5344CB8AC3E}">
        <p14:creationId xmlns:p14="http://schemas.microsoft.com/office/powerpoint/2010/main" val="830694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a:extLst>
              <a:ext uri="{FF2B5EF4-FFF2-40B4-BE49-F238E27FC236}">
                <a16:creationId xmlns:a16="http://schemas.microsoft.com/office/drawing/2014/main" id="{F1E5C462-DD42-4DA7-856B-B2FDBDB4D8B6}"/>
              </a:ext>
            </a:extLst>
          </p:cNvPr>
          <p:cNvSpPr>
            <a:spLocks noGrp="1"/>
          </p:cNvSpPr>
          <p:nvPr>
            <p:ph type="title"/>
          </p:nvPr>
        </p:nvSpPr>
        <p:spPr>
          <a:xfrm>
            <a:off x="1412411" y="679467"/>
            <a:ext cx="10971531" cy="818791"/>
          </a:xfrm>
        </p:spPr>
        <p:txBody>
          <a:bodyPr>
            <a:normAutofit/>
          </a:bodyPr>
          <a:lstStyle/>
          <a:p>
            <a:r>
              <a:rPr lang="en-US" sz="3200" dirty="0"/>
              <a:t>Simulating Basic RC Rectifier Circuits</a:t>
            </a:r>
          </a:p>
        </p:txBody>
      </p:sp>
      <p:sp>
        <p:nvSpPr>
          <p:cNvPr id="5" name="Rectangle 4">
            <a:extLst>
              <a:ext uri="{FF2B5EF4-FFF2-40B4-BE49-F238E27FC236}">
                <a16:creationId xmlns:a16="http://schemas.microsoft.com/office/drawing/2014/main" id="{A904EFFA-23E0-478A-B2F1-F97803E5A50F}"/>
              </a:ext>
            </a:extLst>
          </p:cNvPr>
          <p:cNvSpPr/>
          <p:nvPr/>
        </p:nvSpPr>
        <p:spPr>
          <a:xfrm>
            <a:off x="1412411" y="1498258"/>
            <a:ext cx="5691254" cy="584775"/>
          </a:xfrm>
          <a:prstGeom prst="rect">
            <a:avLst/>
          </a:prstGeom>
        </p:spPr>
        <p:txBody>
          <a:bodyPr wrap="square">
            <a:spAutoFit/>
          </a:bodyPr>
          <a:lstStyle/>
          <a:p>
            <a:r>
              <a:rPr lang="en-US" sz="1600" b="1" dirty="0"/>
              <a:t>Plot Simulation</a:t>
            </a:r>
          </a:p>
          <a:p>
            <a:pPr marL="342900" indent="-342900">
              <a:buAutoNum type="arabicPeriod"/>
            </a:pPr>
            <a:r>
              <a:rPr lang="en-US" sz="1600" dirty="0"/>
              <a:t>Add Plot </a:t>
            </a:r>
            <a:r>
              <a:rPr lang="en-US" sz="1600" dirty="0">
                <a:sym typeface="Wingdings" panose="05000000000000000000" pitchFamily="2" charset="2"/>
              </a:rPr>
              <a:t> follow the setup  Plot and see the Graph</a:t>
            </a:r>
            <a:endParaRPr lang="en-US" sz="1600" dirty="0"/>
          </a:p>
        </p:txBody>
      </p:sp>
      <p:pic>
        <p:nvPicPr>
          <p:cNvPr id="10" name="Picture 9">
            <a:extLst>
              <a:ext uri="{FF2B5EF4-FFF2-40B4-BE49-F238E27FC236}">
                <a16:creationId xmlns:a16="http://schemas.microsoft.com/office/drawing/2014/main" id="{8B3D5688-D3E1-4CA4-9937-A127B8741E47}"/>
              </a:ext>
            </a:extLst>
          </p:cNvPr>
          <p:cNvPicPr>
            <a:picLocks noChangeAspect="1"/>
          </p:cNvPicPr>
          <p:nvPr/>
        </p:nvPicPr>
        <p:blipFill rotWithShape="1">
          <a:blip r:embed="rId2"/>
          <a:srcRect l="40534" t="12866" b="2167"/>
          <a:stretch/>
        </p:blipFill>
        <p:spPr>
          <a:xfrm>
            <a:off x="5752178" y="2076788"/>
            <a:ext cx="3619616" cy="2925752"/>
          </a:xfrm>
          <a:prstGeom prst="rect">
            <a:avLst/>
          </a:prstGeom>
        </p:spPr>
      </p:pic>
      <p:pic>
        <p:nvPicPr>
          <p:cNvPr id="12" name="Picture 11" descr="Chart&#10;&#10;Description automatically generated">
            <a:extLst>
              <a:ext uri="{FF2B5EF4-FFF2-40B4-BE49-F238E27FC236}">
                <a16:creationId xmlns:a16="http://schemas.microsoft.com/office/drawing/2014/main" id="{578ADD00-FECF-4F18-BCB2-EFEC9A9DC7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3779" y="2954889"/>
            <a:ext cx="3518080" cy="2638560"/>
          </a:xfrm>
          <a:prstGeom prst="rect">
            <a:avLst/>
          </a:prstGeom>
        </p:spPr>
      </p:pic>
      <p:pic>
        <p:nvPicPr>
          <p:cNvPr id="13" name="Picture 12">
            <a:extLst>
              <a:ext uri="{FF2B5EF4-FFF2-40B4-BE49-F238E27FC236}">
                <a16:creationId xmlns:a16="http://schemas.microsoft.com/office/drawing/2014/main" id="{85F1948C-8B7C-4FBA-8871-29FD18540BB2}"/>
              </a:ext>
            </a:extLst>
          </p:cNvPr>
          <p:cNvPicPr>
            <a:picLocks noChangeAspect="1"/>
          </p:cNvPicPr>
          <p:nvPr/>
        </p:nvPicPr>
        <p:blipFill>
          <a:blip r:embed="rId4"/>
          <a:stretch>
            <a:fillRect/>
          </a:stretch>
        </p:blipFill>
        <p:spPr>
          <a:xfrm>
            <a:off x="1412411" y="2237711"/>
            <a:ext cx="3825584" cy="1888492"/>
          </a:xfrm>
          <a:prstGeom prst="rect">
            <a:avLst/>
          </a:prstGeom>
        </p:spPr>
      </p:pic>
      <p:pic>
        <p:nvPicPr>
          <p:cNvPr id="15" name="Picture 14">
            <a:extLst>
              <a:ext uri="{FF2B5EF4-FFF2-40B4-BE49-F238E27FC236}">
                <a16:creationId xmlns:a16="http://schemas.microsoft.com/office/drawing/2014/main" id="{F6394915-A0E0-4CC7-8F05-A681C953ECFA}"/>
              </a:ext>
            </a:extLst>
          </p:cNvPr>
          <p:cNvPicPr>
            <a:picLocks noChangeAspect="1"/>
          </p:cNvPicPr>
          <p:nvPr/>
        </p:nvPicPr>
        <p:blipFill>
          <a:blip r:embed="rId5"/>
          <a:stretch>
            <a:fillRect/>
          </a:stretch>
        </p:blipFill>
        <p:spPr>
          <a:xfrm>
            <a:off x="1361412" y="4274169"/>
            <a:ext cx="3888458" cy="2191923"/>
          </a:xfrm>
          <a:prstGeom prst="rect">
            <a:avLst/>
          </a:prstGeom>
        </p:spPr>
      </p:pic>
      <p:sp>
        <p:nvSpPr>
          <p:cNvPr id="16" name="TextBox 15">
            <a:extLst>
              <a:ext uri="{FF2B5EF4-FFF2-40B4-BE49-F238E27FC236}">
                <a16:creationId xmlns:a16="http://schemas.microsoft.com/office/drawing/2014/main" id="{435D179E-6F7F-4AF5-A256-7BD417BF5D0F}"/>
              </a:ext>
            </a:extLst>
          </p:cNvPr>
          <p:cNvSpPr txBox="1"/>
          <p:nvPr/>
        </p:nvSpPr>
        <p:spPr>
          <a:xfrm>
            <a:off x="5632721" y="5370130"/>
            <a:ext cx="5819138" cy="923330"/>
          </a:xfrm>
          <a:prstGeom prst="rect">
            <a:avLst/>
          </a:prstGeom>
          <a:noFill/>
        </p:spPr>
        <p:txBody>
          <a:bodyPr wrap="square">
            <a:spAutoFit/>
          </a:bodyPr>
          <a:lstStyle/>
          <a:p>
            <a:r>
              <a:rPr lang="en-US" b="1" dirty="0"/>
              <a:t>Simulation instability!</a:t>
            </a:r>
          </a:p>
          <a:p>
            <a:r>
              <a:rPr lang="en-US" dirty="0"/>
              <a:t>Typically, because of the time constrain on the simulation</a:t>
            </a:r>
          </a:p>
          <a:p>
            <a:r>
              <a:rPr lang="en-US" dirty="0"/>
              <a:t>The integration time step is not small enough</a:t>
            </a:r>
          </a:p>
        </p:txBody>
      </p:sp>
    </p:spTree>
    <p:extLst>
      <p:ext uri="{BB962C8B-B14F-4D97-AF65-F5344CB8AC3E}">
        <p14:creationId xmlns:p14="http://schemas.microsoft.com/office/powerpoint/2010/main" val="202742523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16233</TotalTime>
  <Words>1123</Words>
  <Application>Microsoft Office PowerPoint</Application>
  <PresentationFormat>Widescreen</PresentationFormat>
  <Paragraphs>112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Open Sans</vt:lpstr>
      <vt:lpstr>1_Office Theme</vt:lpstr>
      <vt:lpstr>PowerPoint Presentation</vt:lpstr>
      <vt:lpstr>Objective and Outline</vt:lpstr>
      <vt:lpstr>Capacitor</vt:lpstr>
      <vt:lpstr>PowerPoint Presentation</vt:lpstr>
      <vt:lpstr>PowerPoint Presentation</vt:lpstr>
      <vt:lpstr>PowerPoint Presentation</vt:lpstr>
      <vt:lpstr>Simulating Basic RC Rectifier Circuits</vt:lpstr>
      <vt:lpstr>Simulating Basic RC Rectifier Circuits</vt:lpstr>
      <vt:lpstr>Simulating Basic RC Rectifier Circuits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Becoss Journal</dc:creator>
  <cp:lastModifiedBy>Becoss Journal</cp:lastModifiedBy>
  <cp:revision>7</cp:revision>
  <dcterms:created xsi:type="dcterms:W3CDTF">2022-02-17T08:40:42Z</dcterms:created>
  <dcterms:modified xsi:type="dcterms:W3CDTF">2022-05-09T07:04:42Z</dcterms:modified>
</cp:coreProperties>
</file>