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62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03/06/2021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Business Process and Functional Modeling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17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57200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IDENTIFICATION WITH USE CASES AND USE-CASE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Example: Use Case Diagram for Appointment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2257F-0A24-44E4-A800-EB3AE8AD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21026"/>
            <a:ext cx="5589779" cy="37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57200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IDENTIFICATION WITH USE CASES AND USE-CASE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Association Use cases are connected to actors through association relationships.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association typically represents two-way communication between the use case and the actor. If the communication is only one way, then a solid arrowhead can be used to designate the direction of the flow of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represent the multiplicity of the association.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</p:spTree>
    <p:extLst>
      <p:ext uri="{BB962C8B-B14F-4D97-AF65-F5344CB8AC3E}">
        <p14:creationId xmlns:p14="http://schemas.microsoft.com/office/powerpoint/2010/main" val="306940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57200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IDENTIFICATION WITH USE CASES AND USE-CASE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Association Use cases are connected to actors through association relationships.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association typically represents two-way communication between the use case and the actor. If the communication is only one way, then a solid arrowhead can be used to designate the direction of the flow of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represent the multiplicity of the association.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</p:spTree>
    <p:extLst>
      <p:ext uri="{BB962C8B-B14F-4D97-AF65-F5344CB8AC3E}">
        <p14:creationId xmlns:p14="http://schemas.microsoft.com/office/powerpoint/2010/main" val="92799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57200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IDENTIFICATION WITH USE CASES AND USE-CASE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Case with Specialized 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404B7-1DDC-455E-8637-437AAE3C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61864"/>
            <a:ext cx="6219066" cy="40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9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57200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IDENTIFICATION WITH USE CASES AND USE-CASE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Include and Extent Relationship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1CDF7-C5E7-4E87-9E5B-CFE24073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100497" cy="40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0701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Identifying Use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3ABFB-01CE-482A-AC0D-5CBEE5E4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822789"/>
            <a:ext cx="1555093" cy="51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0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8306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Creating Use Case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70804-5626-4AD6-A26B-A3449421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65" y="1364416"/>
            <a:ext cx="2192034" cy="46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4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8306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Elements of Activity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3B392-F9CC-44C8-96F7-25AFBA54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7162800" cy="42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8306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Elements of Activity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6E4E7-3949-49A9-93A0-3CDFD266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06096"/>
            <a:ext cx="7509637" cy="41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0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Elements of Activity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2819400" y="670554"/>
            <a:ext cx="6307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Activity Diagram for the Manage Appointments Use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04BCD-0FD9-492F-A64F-6ED61FA9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2" y="1143000"/>
            <a:ext cx="8831494" cy="55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Business Process Identification using Use Case Diagram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Business process Modeling using Activity Diagram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Business Process Documentation: use case Description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Verifying and validating and functional Model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Applying the concepts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Data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 for Creating Activity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142999" y="1524000"/>
            <a:ext cx="79248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Because an activity diagram can be used to model any kind of process, you should set the context or scope of the activity being modeled.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you have determined the scope, you should give the diagram an appropriate title.</a:t>
            </a:r>
          </a:p>
          <a:p>
            <a:pPr lvl="2"/>
            <a:r>
              <a:rPr lang="en-US" sz="2000" dirty="0"/>
              <a:t>■ You must identify the activities, control flows, and object </a:t>
            </a:r>
            <a:r>
              <a:rPr lang="en-US" sz="2000" dirty="0" err="1"/>
              <a:t>fl</a:t>
            </a:r>
            <a:r>
              <a:rPr lang="en-US" sz="2000" dirty="0"/>
              <a:t> </a:t>
            </a:r>
            <a:r>
              <a:rPr lang="en-US" sz="2000" dirty="0" err="1"/>
              <a:t>ows</a:t>
            </a:r>
            <a:r>
              <a:rPr lang="en-US" sz="2000" dirty="0"/>
              <a:t> that occur between</a:t>
            </a:r>
          </a:p>
          <a:p>
            <a:pPr lvl="2"/>
            <a:r>
              <a:rPr lang="en-US" sz="2000" dirty="0"/>
              <a:t>the activities.</a:t>
            </a:r>
          </a:p>
          <a:p>
            <a:pPr lvl="2"/>
            <a:r>
              <a:rPr lang="en-US" sz="2000" dirty="0"/>
              <a:t>■ You should identify any decisions that are part of the process being modeled.</a:t>
            </a:r>
          </a:p>
          <a:p>
            <a:pPr lvl="2"/>
            <a:r>
              <a:rPr lang="en-US" sz="2000" dirty="0"/>
              <a:t>■ You should attempt to identify any prospects for parallelism in the process.</a:t>
            </a:r>
          </a:p>
          <a:p>
            <a:pPr lvl="2"/>
            <a:r>
              <a:rPr lang="en-US" sz="2000" dirty="0"/>
              <a:t>■ You should draw the activity diagram.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</p:spTree>
    <p:extLst>
      <p:ext uri="{BB962C8B-B14F-4D97-AF65-F5344CB8AC3E}">
        <p14:creationId xmlns:p14="http://schemas.microsoft.com/office/powerpoint/2010/main" val="186677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Creating Activity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304800" y="5384097"/>
            <a:ext cx="3057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055DB8-77CE-4505-92E4-6D4F7AF8FEEF}"/>
              </a:ext>
            </a:extLst>
          </p:cNvPr>
          <p:cNvGrpSpPr/>
          <p:nvPr/>
        </p:nvGrpSpPr>
        <p:grpSpPr>
          <a:xfrm>
            <a:off x="5410200" y="901012"/>
            <a:ext cx="2055925" cy="5804588"/>
            <a:chOff x="3137250" y="1555194"/>
            <a:chExt cx="989125" cy="51134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F3DAD0-8778-428B-8A51-E3E613C2D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7250" y="1555194"/>
              <a:ext cx="925975" cy="24211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A55F5C-9BF7-49D9-A96A-B38E339E5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3936957"/>
              <a:ext cx="925975" cy="2731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02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DOCUMENTATION WITH USE CASES</a:t>
            </a:r>
            <a:br>
              <a:rPr lang="en-US" dirty="0"/>
            </a:br>
            <a:r>
              <a:rPr lang="en-US" dirty="0"/>
              <a:t>AND USE-CASE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219200" y="1564917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Types of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Overview Use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created very early in the process of understanding the system requirements, and they document only basic information about the use case, such as its name; ID number; primary actor; type; a brief description; and the relationships among the actors, actors and use cases, and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detail use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Contains all the information needed for the use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Essential Use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describes only the minimum essential issues necessary to understand the required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 use case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describes a specific set of steps</a:t>
            </a:r>
          </a:p>
        </p:txBody>
      </p:sp>
    </p:spTree>
    <p:extLst>
      <p:ext uri="{BB962C8B-B14F-4D97-AF65-F5344CB8AC3E}">
        <p14:creationId xmlns:p14="http://schemas.microsoft.com/office/powerpoint/2010/main" val="421010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DOCUMENTATION WITH USE CASES</a:t>
            </a:r>
            <a:br>
              <a:rPr lang="en-US" dirty="0"/>
            </a:br>
            <a:r>
              <a:rPr lang="en-US" dirty="0"/>
              <a:t>AND USE-CASE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219200" y="1564917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Elements of a Use Case Description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Use Case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Overview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Stakeholders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Trigger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Relationships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Normal Flow of Events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Sub Flow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Alternative/Exceptions</a:t>
            </a:r>
          </a:p>
        </p:txBody>
      </p:sp>
    </p:spTree>
    <p:extLst>
      <p:ext uri="{BB962C8B-B14F-4D97-AF65-F5344CB8AC3E}">
        <p14:creationId xmlns:p14="http://schemas.microsoft.com/office/powerpoint/2010/main" val="632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 for Creating Use-Case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143001" y="1317210"/>
            <a:ext cx="79248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write each individual step in the form subject–verb–direct object and, optionally, preposition–indirect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make clear who or what is the initiator of the action and who or what is the receiver of the action in each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write the step from the perspective of an independent observer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write each step at the same level of abstraction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ensure that the use case contains a sensible set of actions. Each use case should represent a transaction</a:t>
            </a:r>
          </a:p>
          <a:p>
            <a:pPr lvl="1"/>
            <a:r>
              <a:rPr lang="en-US" sz="2000" dirty="0"/>
              <a:t>1. Th e primary actor initiates the execution of the use case by sending a request (and possibly data) to the system.</a:t>
            </a:r>
          </a:p>
          <a:p>
            <a:pPr lvl="1"/>
            <a:r>
              <a:rPr lang="en-US" sz="2000" dirty="0"/>
              <a:t>2. Th e system ensures that the request (and data) is valid.</a:t>
            </a:r>
          </a:p>
          <a:p>
            <a:pPr lvl="1"/>
            <a:r>
              <a:rPr lang="en-US" sz="2000" dirty="0"/>
              <a:t>3. Th e system processes the request (and data) and possibly changes its own internal state.</a:t>
            </a:r>
          </a:p>
          <a:p>
            <a:pPr lvl="1"/>
            <a:r>
              <a:rPr lang="en-US" sz="2000" dirty="0"/>
              <a:t>4. Th e system sends the primary actor the result of the processing</a:t>
            </a:r>
          </a:p>
        </p:txBody>
      </p:sp>
    </p:spTree>
    <p:extLst>
      <p:ext uri="{BB962C8B-B14F-4D97-AF65-F5344CB8AC3E}">
        <p14:creationId xmlns:p14="http://schemas.microsoft.com/office/powerpoint/2010/main" val="277725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VERIFYING AND VALIDATING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143001" y="1317210"/>
            <a:ext cx="79248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Walkthrough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walkthrough is essentially a peer review of a product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walkthrough uncovers errors or faults in the evolving specification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walkthrough does not correct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Functional Model Verification and Validation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With three different representations for the functional model: activity diagrams, use-case descriptions, and use-case diagrams. In this section, we describe a set of rules to ensure that these three representations are consistent among themselves</a:t>
            </a:r>
          </a:p>
        </p:txBody>
      </p:sp>
    </p:spTree>
    <p:extLst>
      <p:ext uri="{BB962C8B-B14F-4D97-AF65-F5344CB8AC3E}">
        <p14:creationId xmlns:p14="http://schemas.microsoft.com/office/powerpoint/2010/main" val="294143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 Q., Chen YL. (2009) Data Flow Diagram. In: Modeling and Analysis of Enterprise and Information Systems. Springer, Berlin, Heidelberg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143001" y="1317210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Graphical representation of flow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DFD includes a mechanism to model the data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Supports decomposition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Characteristics: </a:t>
            </a:r>
          </a:p>
          <a:p>
            <a:pPr lvl="2"/>
            <a:r>
              <a:rPr lang="en-US" sz="2400" dirty="0"/>
              <a:t>(1) supporting the analysis and requirement stage of system design</a:t>
            </a:r>
          </a:p>
          <a:p>
            <a:pPr lvl="2"/>
            <a:r>
              <a:rPr lang="en-US" sz="2400" dirty="0"/>
              <a:t>(2) a diagramming technique with annotation; </a:t>
            </a:r>
          </a:p>
          <a:p>
            <a:pPr lvl="2"/>
            <a:r>
              <a:rPr lang="en-US" sz="2400" dirty="0"/>
              <a:t>(3) describing a network of activities/processes of the target system</a:t>
            </a:r>
          </a:p>
          <a:p>
            <a:pPr lvl="2"/>
            <a:r>
              <a:rPr lang="en-US" sz="2400" dirty="0"/>
              <a:t>(4) allowing for behaviors of parallel and asynchronous (5) stepwise refinement through hierarchical decomposition of processes.</a:t>
            </a:r>
          </a:p>
        </p:txBody>
      </p:sp>
    </p:spTree>
    <p:extLst>
      <p:ext uri="{BB962C8B-B14F-4D97-AF65-F5344CB8AC3E}">
        <p14:creationId xmlns:p14="http://schemas.microsoft.com/office/powerpoint/2010/main" val="215509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 Q., Chen YL. (2009) Data Flow Diagram. In: Modeling and Analysis of Enterprise and Information Systems. Springer, Berlin, Heidelberg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143001" y="1317210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Graphical representation of flow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DFD includes a mechanism to model the data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Supports decomposition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Characteristics: </a:t>
            </a:r>
          </a:p>
          <a:p>
            <a:pPr lvl="2"/>
            <a:r>
              <a:rPr lang="en-US" sz="2400" dirty="0"/>
              <a:t>(1) supporting the analysis and requirement stage of system design</a:t>
            </a:r>
          </a:p>
          <a:p>
            <a:pPr lvl="2"/>
            <a:r>
              <a:rPr lang="en-US" sz="2400" dirty="0"/>
              <a:t>(2) a diagramming technique with annotation; </a:t>
            </a:r>
          </a:p>
          <a:p>
            <a:pPr lvl="2"/>
            <a:r>
              <a:rPr lang="en-US" sz="2400" dirty="0"/>
              <a:t>(3) describing a network of activities/processes of the target system</a:t>
            </a:r>
          </a:p>
          <a:p>
            <a:pPr lvl="2"/>
            <a:r>
              <a:rPr lang="en-US" sz="2400" dirty="0"/>
              <a:t>(4) allowing for behaviors of parallel and asynchronous (5) stepwise refinement through hierarchical decomposition of processes.</a:t>
            </a:r>
          </a:p>
        </p:txBody>
      </p:sp>
    </p:spTree>
    <p:extLst>
      <p:ext uri="{BB962C8B-B14F-4D97-AF65-F5344CB8AC3E}">
        <p14:creationId xmlns:p14="http://schemas.microsoft.com/office/powerpoint/2010/main" val="279701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 Q., Chen YL. (2009) Data Flow Diagram. In: Modeling and Analysis of Enterprise and Information Systems. Springer, Berlin, Heidelberg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143001" y="1317210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Symbols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562C7-56E5-452D-B6D3-CB8FF6F8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67" y="2059063"/>
            <a:ext cx="3524933" cy="1266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2213D-FC90-4F58-BCA8-835E1268982A}"/>
              </a:ext>
            </a:extLst>
          </p:cNvPr>
          <p:cNvSpPr txBox="1"/>
          <p:nvPr/>
        </p:nvSpPr>
        <p:spPr>
          <a:xfrm>
            <a:off x="1351867" y="1704338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Activity / 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7DA9A2-3C36-4243-9C64-D81F1484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22" y="3865037"/>
            <a:ext cx="1517489" cy="3958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2026BB-D4A3-4D61-A369-63431340B0A6}"/>
              </a:ext>
            </a:extLst>
          </p:cNvPr>
          <p:cNvSpPr txBox="1"/>
          <p:nvPr/>
        </p:nvSpPr>
        <p:spPr>
          <a:xfrm>
            <a:off x="1396388" y="3354463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BAB3AC-BCC2-4A1A-9B40-5F959B93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060" y="4664134"/>
            <a:ext cx="3918307" cy="746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C163B0-3B31-4D7D-AC73-FB912C42525A}"/>
              </a:ext>
            </a:extLst>
          </p:cNvPr>
          <p:cNvSpPr txBox="1"/>
          <p:nvPr/>
        </p:nvSpPr>
        <p:spPr>
          <a:xfrm>
            <a:off x="1396388" y="417128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Store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935499-8940-4496-8B73-06D11FDE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842" y="2197440"/>
            <a:ext cx="3024634" cy="10578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B39333-8848-4CDE-B114-1CB5F6582E4D}"/>
              </a:ext>
            </a:extLst>
          </p:cNvPr>
          <p:cNvSpPr txBox="1"/>
          <p:nvPr/>
        </p:nvSpPr>
        <p:spPr>
          <a:xfrm>
            <a:off x="5434173" y="170204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External Entity</a:t>
            </a:r>
          </a:p>
        </p:txBody>
      </p:sp>
    </p:spTree>
    <p:extLst>
      <p:ext uri="{BB962C8B-B14F-4D97-AF65-F5344CB8AC3E}">
        <p14:creationId xmlns:p14="http://schemas.microsoft.com/office/powerpoint/2010/main" val="357586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DFS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 Q., Chen YL. (2009) Data Flow Diagram. In: Modeling and Analysis of Enterprise and Information Systems. Springer, Berlin, Heidelberg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265434" y="1371600"/>
            <a:ext cx="7924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Context Diagram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Highest abstraction Level. Contains the scope of an organizational system that shows the system boundaries, external entities that interact with the system and the major information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Level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represents a system’s major processes, data flows and data stores at a high level of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Level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breakdown of Level 0 into more </a:t>
            </a:r>
            <a:r>
              <a:rPr lang="en-US" sz="2400" dirty="0" err="1"/>
              <a:t>degtail</a:t>
            </a:r>
            <a:r>
              <a:rPr lang="en-US" sz="2400" dirty="0"/>
              <a:t>, contains basic processes and sources of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Level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breakdown of Level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Level 3, 4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0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sv-SE" sz="2400" dirty="0"/>
              <a:t>Alan Dennis, Barbara Haley Wixom, David Tegarden (2015).</a:t>
            </a:r>
            <a:r>
              <a:rPr lang="en-US" sz="2400" dirty="0"/>
              <a:t> Systems Analysis and Design_ An Object-Oriented Approach with UML, 5</a:t>
            </a:r>
            <a:r>
              <a:rPr lang="en-US" sz="2400" baseline="30000" dirty="0"/>
              <a:t>th</a:t>
            </a:r>
            <a:r>
              <a:rPr lang="en-US" sz="2400" dirty="0"/>
              <a:t> ed.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978-1-118-80467-4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4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 Q., Chen YL. (2009) Data Flow Diagram. In: Modeling and Analysis of Enterprise and Information Systems. Springer, Berlin, Heidelberg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265434" y="1371600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3BFF9-4F3B-488C-9745-AD90B0A2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62" y="2057400"/>
            <a:ext cx="74019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0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 Q., Chen YL. (2009) Data Flow Diagram. In: Modeling and Analysis of Enterprise and Information Systems. Springer, Berlin, Heidelberg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265434" y="1371600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Level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1716E-1E38-4F7E-B3FE-A4D61328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937914"/>
            <a:ext cx="7247623" cy="34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398"/>
            <a:ext cx="6248401" cy="79208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 Q., Chen YL. (2009) Data Flow Diagram. In: Modeling and Analysis of Enterprise and Information Systems. Springer, Berlin, Heidelberg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32F6E-7AE2-4C49-A662-304A2D956521}"/>
              </a:ext>
            </a:extLst>
          </p:cNvPr>
          <p:cNvSpPr txBox="1"/>
          <p:nvPr/>
        </p:nvSpPr>
        <p:spPr>
          <a:xfrm>
            <a:off x="1265434" y="1371600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Decomposition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EF7E8-E8A1-4E4B-BE13-F59C8CCF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36541"/>
            <a:ext cx="7334737" cy="38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23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Alan Dennis, Barbara Haley Wixom, David </a:t>
            </a:r>
            <a:r>
              <a:rPr lang="en-US" dirty="0" err="1"/>
              <a:t>Tegarden</a:t>
            </a:r>
            <a:r>
              <a:rPr lang="en-US" dirty="0"/>
              <a:t> (2015). Systems Analysis and Design_ An Object-Oriented Approach with UML, 5th ed.</a:t>
            </a:r>
            <a:br>
              <a:rPr lang="en-US" dirty="0"/>
            </a:br>
            <a:r>
              <a:rPr lang="en-US" dirty="0"/>
              <a:t>ISBN: 978-1-118-80467-4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LO3: To analyze the requirement using Use Case and </a:t>
            </a:r>
            <a:r>
              <a:rPr lang="en-US" altLang="en-US"/>
              <a:t>Activity Diagram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object-oriented systems development approaches are use-case driven, architecture-centric, and iterative and incremental.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use case is a formal way of representing the way a business system interacts with its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use case is a high-level overview of the business processes in a business information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From an architecture-centric perspective, use-case modeling supports the creation of an external or functional view of a business process in that it shows how the users view the process rather than the internal mechanisms by which the process and supporting systems operate</a:t>
            </a:r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object-oriented systems development approaches are developed in an incremental and iterative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Activity diagrams are typically used to augment our understanding of the business processes and our use-case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activity diagram can be used for any type of process-modeling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Activity diagrams and use cases are logical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that describe the business domain’s activities without suggesting how they are conducted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8941-738B-4850-A5DF-F6E288611C29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</p:spTree>
    <p:extLst>
      <p:ext uri="{BB962C8B-B14F-4D97-AF65-F5344CB8AC3E}">
        <p14:creationId xmlns:p14="http://schemas.microsoft.com/office/powerpoint/2010/main" val="70509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we describe business process identification using use cases and use-case diagrams.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Second, we describe business process modeling with activity diagrams.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Third, we describe use-case descriptions, their elements, and a set of guidelines for creating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Fourth, we describe the process of verification and validation of the business process and functional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14F5-3CB6-4A35-857A-2AEC223F6328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</p:spTree>
    <p:extLst>
      <p:ext uri="{BB962C8B-B14F-4D97-AF65-F5344CB8AC3E}">
        <p14:creationId xmlns:p14="http://schemas.microsoft.com/office/powerpoint/2010/main" val="86215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57200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IDENTIFICATION WITH USE CASES AND USE-CASE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Elements of Use-Case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4986D-B4B2-4D22-A741-0093362E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14" y="2133600"/>
            <a:ext cx="767208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6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57200"/>
            <a:ext cx="6248401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PROCESS IDENTIFICATION WITH USE CASES AND USE-CASE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295400" y="1600200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Elements of Use-Case Diagrams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CEC1E-850C-42DB-B3CD-DF683ACC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7939369" cy="3881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3470C-B1E9-400B-93A9-8BE77AB48AEB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</p:spTree>
    <p:extLst>
      <p:ext uri="{BB962C8B-B14F-4D97-AF65-F5344CB8AC3E}">
        <p14:creationId xmlns:p14="http://schemas.microsoft.com/office/powerpoint/2010/main" val="774600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1401</TotalTime>
  <Words>2075</Words>
  <Application>Microsoft Office PowerPoint</Application>
  <PresentationFormat>On-screen Show (4:3)</PresentationFormat>
  <Paragraphs>174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Open Sans</vt:lpstr>
      <vt:lpstr>Template PPT 2015</vt:lpstr>
      <vt:lpstr>Business Process and Functional Modeling  Session  17</vt:lpstr>
      <vt:lpstr>Sub Topics</vt:lpstr>
      <vt:lpstr> These slides have been adapted from:  Alan Dennis, Barbara Haley Wixom, David Tegarden (2015). Systems Analysis and Design_ An Object-Oriented Approach with UML, 5th ed. ISBN: 978-1-118-80467-4   Chapter 4 </vt:lpstr>
      <vt:lpstr>PowerPoint Presentation</vt:lpstr>
      <vt:lpstr>Introduction</vt:lpstr>
      <vt:lpstr>Introduction</vt:lpstr>
      <vt:lpstr>Introduction</vt:lpstr>
      <vt:lpstr>BUSINESS PROCESS IDENTIFICATION WITH USE CASES AND USE-CASE DIAGRAMS</vt:lpstr>
      <vt:lpstr>BUSINESS PROCESS IDENTIFICATION WITH USE CASES AND USE-CASE DIAGRAMS</vt:lpstr>
      <vt:lpstr>BUSINESS PROCESS IDENTIFICATION WITH USE CASES AND USE-CASE DIAGRAMS</vt:lpstr>
      <vt:lpstr>BUSINESS PROCESS IDENTIFICATION WITH USE CASES AND USE-CASE DIAGRAMS</vt:lpstr>
      <vt:lpstr>BUSINESS PROCESS IDENTIFICATION WITH USE CASES AND USE-CASE DIAGRAMS</vt:lpstr>
      <vt:lpstr>BUSINESS PROCESS IDENTIFICATION WITH USE CASES AND USE-CASE DIAGRAMS</vt:lpstr>
      <vt:lpstr>BUSINESS PROCESS IDENTIFICATION WITH USE CASES AND USE-CASE DIAGRAMS</vt:lpstr>
      <vt:lpstr>Identifying Use Case</vt:lpstr>
      <vt:lpstr>Creating Use Case Diagram</vt:lpstr>
      <vt:lpstr>Elements of Activity Diagram</vt:lpstr>
      <vt:lpstr>Elements of Activity Diagram</vt:lpstr>
      <vt:lpstr>Elements of Activity Diagram</vt:lpstr>
      <vt:lpstr>Guideline for Creating Activity Diagram</vt:lpstr>
      <vt:lpstr>Creating Activity Diagram</vt:lpstr>
      <vt:lpstr>BUSINESS PROCESS DOCUMENTATION WITH USE CASES AND USE-CASE DESCRIPTIONS</vt:lpstr>
      <vt:lpstr>BUSINESS PROCESS DOCUMENTATION WITH USE CASES AND USE-CASE DESCRIPTIONS</vt:lpstr>
      <vt:lpstr>Guidelines for Creating Use-Case Descriptions</vt:lpstr>
      <vt:lpstr>VERIFYING AND VALIDATING</vt:lpstr>
      <vt:lpstr>Data Flow Diagram</vt:lpstr>
      <vt:lpstr>Data Flow Diagram</vt:lpstr>
      <vt:lpstr>Data Flow Diagram</vt:lpstr>
      <vt:lpstr>DFS Types</vt:lpstr>
      <vt:lpstr>Example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Zulfany Erlisa Rasjid</cp:lastModifiedBy>
  <cp:revision>143</cp:revision>
  <dcterms:created xsi:type="dcterms:W3CDTF">2015-05-04T03:33:03Z</dcterms:created>
  <dcterms:modified xsi:type="dcterms:W3CDTF">2021-06-03T10:40:41Z</dcterms:modified>
</cp:coreProperties>
</file>