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92" r:id="rId13"/>
    <p:sldId id="293" r:id="rId14"/>
    <p:sldId id="294" r:id="rId15"/>
    <p:sldId id="295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62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4"/>
            <p14:sldId id="275"/>
            <p14:sldId id="276"/>
            <p14:sldId id="277"/>
            <p14:sldId id="278"/>
            <p14:sldId id="279"/>
            <p14:sldId id="280"/>
            <p14:sldId id="292"/>
            <p14:sldId id="293"/>
            <p14:sldId id="294"/>
            <p14:sldId id="295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08/06/2021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Structural Modeling and Class Design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</a:t>
            </a:r>
            <a:r>
              <a:rPr lang="en-US" sz="2800" dirty="0"/>
              <a:t>19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29962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325488"/>
            <a:ext cx="77724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Generalization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the analyst to create classes that inherit attributes and operations of other classes.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analyst creates a superclass that contains basic attributes and operations that will be used in several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Aggregation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all aggregation relationships relate parts to wholes or assemblies.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a-part-of or has-parts semantic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a door is a-part-of a car, an employee is a-part-of a department, or a department is a-part-of an organization.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Like the generalization relationship, aggregation relationships can be combined into aggregation hierarchies. For example, a piston is a-part-of an engine, and an engine is a-part-of a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Association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These relationships are usually a weaker form of the aggregation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017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Object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Textual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reviewing the use-case diagrams and examining the text in the use-case descriptions to identify potential objects, attributes, operations, and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Brainstorming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process that a set of individuals sitting around a table suggest potential classes that could be useful for the problem under consideration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Common Object 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list of objects common to the business domain of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Several categories of objects have been found to help the analyst in creating the list, such as physical or tangible things, incidents, roles, and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Analysts should first look for physical, or tangible, things in the business domain</a:t>
            </a:r>
          </a:p>
        </p:txBody>
      </p:sp>
    </p:spTree>
    <p:extLst>
      <p:ext uri="{BB962C8B-B14F-4D97-AF65-F5344CB8AC3E}">
        <p14:creationId xmlns:p14="http://schemas.microsoft.com/office/powerpoint/2010/main" val="83787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of Object Orientation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Encapsulation and Information 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Polymorphism and Dynamic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86441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of Object Orientation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Encapsulation and Information Hiding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Encapsulation is the mechanism that combines the processes and data into a single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Information hiding suggests that only the information required to use an object be available outside the object</a:t>
            </a:r>
          </a:p>
        </p:txBody>
      </p:sp>
    </p:spTree>
    <p:extLst>
      <p:ext uri="{BB962C8B-B14F-4D97-AF65-F5344CB8AC3E}">
        <p14:creationId xmlns:p14="http://schemas.microsoft.com/office/powerpoint/2010/main" val="423942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of Object Orientation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Polymorphism and Dynamic Binding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Polymorphism means having the ability to take several 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Dynamic binding refers to the ability of object-oriented systems to defer the data typing of objects to run time</a:t>
            </a:r>
          </a:p>
        </p:txBody>
      </p:sp>
    </p:spTree>
    <p:extLst>
      <p:ext uri="{BB962C8B-B14F-4D97-AF65-F5344CB8AC3E}">
        <p14:creationId xmlns:p14="http://schemas.microsoft.com/office/powerpoint/2010/main" val="158812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of Object Orientation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Inheritance allows developers to defi ne classes incrementally by reusing classes defi </a:t>
            </a:r>
            <a:r>
              <a:rPr lang="en-US" sz="2800" dirty="0" err="1"/>
              <a:t>ned</a:t>
            </a:r>
            <a:r>
              <a:rPr lang="en-US" sz="2800" dirty="0"/>
              <a:t> previously as the basis for new classes</a:t>
            </a:r>
          </a:p>
        </p:txBody>
      </p:sp>
    </p:spTree>
    <p:extLst>
      <p:ext uri="{BB962C8B-B14F-4D97-AF65-F5344CB8AC3E}">
        <p14:creationId xmlns:p14="http://schemas.microsoft.com/office/powerpoint/2010/main" val="420370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Object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pattern is simply a useful group of collaborating classes that provide a solution to a commonly occurring problem.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Because patterns provide a solution to commonly occurring problems, they are reusable.</a:t>
            </a:r>
          </a:p>
        </p:txBody>
      </p:sp>
    </p:spTree>
    <p:extLst>
      <p:ext uri="{BB962C8B-B14F-4D97-AF65-F5344CB8AC3E}">
        <p14:creationId xmlns:p14="http://schemas.microsoft.com/office/powerpoint/2010/main" val="3776724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CRC 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CRC (Class–Responsibility–Collaboration) cards are used to document the responsibilities and collaborations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Responsibilities and Collaborations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Responsibilities of a class can be broken into two separate types: knowing and doing.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Knowing responsibilities are those things that an instance of a class must be capable of knowing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Doing responsibilities are those things that an instance of a class must be capable of doing.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Most use cases involve a set of several classes, not just one class. Th ese classes form collaborations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63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CRC 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Elements of a CRC 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set of CRC cards contains all the information necessary to build a logical structural model of the problem under investigation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C31F9-5F29-4F30-8EF7-43DE6BAB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8" y="2808615"/>
            <a:ext cx="4631937" cy="2974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BDBD4-2523-4F66-AE14-9EB3A482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001" y="2816322"/>
            <a:ext cx="4409939" cy="29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4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Elements of a Class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stores and manages information in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classes refer to the people, places, and things about which the system will capture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Attribute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Attributes are properties of the class about which we want to capture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Operations are actions or functions that a class can perform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32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Structural Models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Object Identification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CRC Cards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Class Diagram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Creating Structural Model using CRC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FDACA-2700-43A2-8A02-3AA7B45A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746866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56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5895B-A32C-441E-8BAE-F9FBBCB6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7195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15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FC5C1-F05E-480A-B83A-6660F42D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744560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41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Relationships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show the relationships, or associations, that classes have with one another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 can have a relationship to itself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Relationships have multiplicity, which documents how an instance of an object can be associated with other instances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E3FA6-BB71-4B64-9FE8-9A27B741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81400"/>
            <a:ext cx="7165463" cy="21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5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9D5CA-B68B-42DC-A9DC-787AD021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29861"/>
            <a:ext cx="7467600" cy="43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01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447800"/>
            <a:ext cx="7772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Generalization and Aggregation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generalization association shows that one class (subclass) inherits from another class (superclass), meaning that the properties and operations of the superclass are also valid for objects of the subclass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examples of generalization are: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Cardinal is a-kind-of Bird, which is a-kind-of Animal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 Truck is a-kind-of Land Vehicle, which is a-kind-of Vehicle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A5255-4ABE-4D15-9B76-E44087FD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002344"/>
            <a:ext cx="9058382" cy="27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64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56388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Structural Model using CRC 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447800"/>
            <a:ext cx="77724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CRC Cards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CRC Cards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 determine if additional candidate objects, attributes, operations, and relationships are missing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Role Play the CRC Cards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This step allows you to identify other objects, attributes, operations, or relationships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Class Diagrams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Class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Incorporate Patterns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incorporate useful patterns into the evolving structural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the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6109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Alan Dennis, Barbara Haley Wixom, David </a:t>
            </a:r>
            <a:r>
              <a:rPr lang="en-US" dirty="0" err="1"/>
              <a:t>Tegarden</a:t>
            </a:r>
            <a:r>
              <a:rPr lang="en-US" dirty="0"/>
              <a:t> (2015). Systems Analysis and Design_ An Object-Oriented Approach with UML, 5th ed.</a:t>
            </a:r>
            <a:br>
              <a:rPr lang="en-US" dirty="0"/>
            </a:br>
            <a:r>
              <a:rPr lang="en-US" dirty="0"/>
              <a:t>ISBN: 978-1-118-80467-4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sv-SE" sz="2400" dirty="0"/>
              <a:t>Alan Dennis, Barbara Haley Wixom, David Tegarden (2015).</a:t>
            </a:r>
            <a:r>
              <a:rPr lang="en-US" sz="2400" dirty="0"/>
              <a:t> Systems Analysis and Design_ An Object-Oriented Approach with UML, 5</a:t>
            </a:r>
            <a:r>
              <a:rPr lang="en-US" sz="2400" baseline="30000" dirty="0"/>
              <a:t>th</a:t>
            </a:r>
            <a:r>
              <a:rPr lang="en-US" sz="2400" dirty="0"/>
              <a:t> ed.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978-1-118-80467-4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5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LO3: To analyze the requirement of a system</a:t>
            </a:r>
          </a:p>
          <a:p>
            <a:pPr>
              <a:buFontTx/>
              <a:buNone/>
            </a:pPr>
            <a:r>
              <a:rPr lang="en-US" altLang="en-US" dirty="0"/>
              <a:t>LO4: To solve a system by using class diagram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structural, or conceptual, model describes the structure of the objects that support the business processes in an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During analysis, analysts create business process and functional models to represent how the business system will behave.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 the same time, analysts need to understand the information that is used and created by the business system (e.g., customer  information, order information)</a:t>
            </a:r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Structural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Structural models represent the things, ideas, or concepts contained in the domain of the problem.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also allow the representation of the relationships among the things, ideas, or concepts.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creating a structural model of the problem domain, the analyst creates the vocabulary necessary for the analyst and users to communicate effectively</a:t>
            </a:r>
          </a:p>
        </p:txBody>
      </p:sp>
    </p:spTree>
    <p:extLst>
      <p:ext uri="{BB962C8B-B14F-4D97-AF65-F5344CB8AC3E}">
        <p14:creationId xmlns:p14="http://schemas.microsoft.com/office/powerpoint/2010/main" val="205607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Classes, Attributes, and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general template used to create specific instances, or objects, in the problem domain.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All objects of a given class are identical in structure and behavior but contain different data in their attributes.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two types of classes: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concrete and abstract.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When analysts describes the application domain classes, they are referring to concrete classes; that is, concrete classes are used to create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Abstract classes do not actually exist in the real world; they are simply useful abstractions.</a:t>
            </a:r>
          </a:p>
        </p:txBody>
      </p:sp>
    </p:spTree>
    <p:extLst>
      <p:ext uri="{BB962C8B-B14F-4D97-AF65-F5344CB8AC3E}">
        <p14:creationId xmlns:p14="http://schemas.microsoft.com/office/powerpoint/2010/main" val="42694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Classes, Attributes, and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represents a piece of information that is relevant to the description of the class within the application domain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operation or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behavior of an analysis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Later the operations are converted to methods</a:t>
            </a:r>
          </a:p>
        </p:txBody>
      </p:sp>
    </p:spTree>
    <p:extLst>
      <p:ext uri="{BB962C8B-B14F-4D97-AF65-F5344CB8AC3E}">
        <p14:creationId xmlns:p14="http://schemas.microsoft.com/office/powerpoint/2010/main" val="25041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Types of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generalization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aggregation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association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208147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1612</TotalTime>
  <Words>1706</Words>
  <Application>Microsoft Office PowerPoint</Application>
  <PresentationFormat>On-screen Show (4:3)</PresentationFormat>
  <Paragraphs>152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Open Sans</vt:lpstr>
      <vt:lpstr>Template PPT 2015</vt:lpstr>
      <vt:lpstr>Structural Modeling and Class Design  Session  19</vt:lpstr>
      <vt:lpstr>Sub Topics</vt:lpstr>
      <vt:lpstr> These slides have been adapted from:  Alan Dennis, Barbara Haley Wixom, David Tegarden (2015). Systems Analysis and Design_ An Object-Oriented Approach with UML, 5th ed. ISBN: 978-1-118-80467-4   Chapter 5 </vt:lpstr>
      <vt:lpstr>PowerPoint Presentation</vt:lpstr>
      <vt:lpstr>Introduction</vt:lpstr>
      <vt:lpstr>Structural Models</vt:lpstr>
      <vt:lpstr>Classes, Attributes, and Operations</vt:lpstr>
      <vt:lpstr>Classes, Attributes, and Operations</vt:lpstr>
      <vt:lpstr>Relationships</vt:lpstr>
      <vt:lpstr>Relationships</vt:lpstr>
      <vt:lpstr>Object Identification</vt:lpstr>
      <vt:lpstr>Characteristic of Object Orientation</vt:lpstr>
      <vt:lpstr>Characteristic of Object Orientation</vt:lpstr>
      <vt:lpstr>Characteristic of Object Orientation</vt:lpstr>
      <vt:lpstr>Characteristic of Object Orientation</vt:lpstr>
      <vt:lpstr>Object Identification</vt:lpstr>
      <vt:lpstr>CRC Cards</vt:lpstr>
      <vt:lpstr>CRC Cards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Creating Structural Model using CRC Cards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Zulfany Erlisa Rasjid</cp:lastModifiedBy>
  <cp:revision>153</cp:revision>
  <dcterms:created xsi:type="dcterms:W3CDTF">2015-05-04T03:33:03Z</dcterms:created>
  <dcterms:modified xsi:type="dcterms:W3CDTF">2021-06-08T03:07:06Z</dcterms:modified>
</cp:coreProperties>
</file>