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9A4"/>
    <a:srgbClr val="67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493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10CA0-5C7B-4660-A4DA-2A40ED5A421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4E024A-337C-4FF4-A506-3A338DE29776}">
      <dgm:prSet phldrT="[文本]"/>
      <dgm:spPr/>
      <dgm:t>
        <a:bodyPr/>
        <a:lstStyle/>
        <a:p>
          <a:r>
            <a:rPr lang="zh-CN" altLang="en-US" dirty="0" smtClean="0"/>
            <a:t>思维模式转变</a:t>
          </a:r>
          <a:endParaRPr lang="zh-CN" altLang="en-US" dirty="0"/>
        </a:p>
      </dgm:t>
    </dgm:pt>
    <dgm:pt modelId="{17B77336-8944-4EFC-A9AE-5CEAF3541952}" type="parTrans" cxnId="{AB503592-50FA-49ED-AE47-82F918E6D113}">
      <dgm:prSet/>
      <dgm:spPr/>
      <dgm:t>
        <a:bodyPr/>
        <a:lstStyle/>
        <a:p>
          <a:endParaRPr lang="zh-CN" altLang="en-US"/>
        </a:p>
      </dgm:t>
    </dgm:pt>
    <dgm:pt modelId="{099C2F62-A0DD-415A-993A-7D6B0C81787C}" type="sibTrans" cxnId="{AB503592-50FA-49ED-AE47-82F918E6D113}">
      <dgm:prSet/>
      <dgm:spPr/>
      <dgm:t>
        <a:bodyPr/>
        <a:lstStyle/>
        <a:p>
          <a:endParaRPr lang="zh-CN" altLang="en-US"/>
        </a:p>
      </dgm:t>
    </dgm:pt>
    <dgm:pt modelId="{FF94B902-DEC8-4206-AE14-46EAF0B39420}">
      <dgm:prSet phldrT="[文本]"/>
      <dgm:spPr/>
      <dgm:t>
        <a:bodyPr/>
        <a:lstStyle/>
        <a:p>
          <a:r>
            <a:rPr lang="en-US" altLang="zh-CN" dirty="0" smtClean="0"/>
            <a:t>HR</a:t>
          </a:r>
          <a:r>
            <a:rPr lang="zh-CN" altLang="en-US" dirty="0" smtClean="0"/>
            <a:t>的核心不是管理，而是服务，服务即管理。</a:t>
          </a:r>
          <a:endParaRPr lang="zh-CN" altLang="en-US" dirty="0"/>
        </a:p>
      </dgm:t>
    </dgm:pt>
    <dgm:pt modelId="{420996C9-37C4-4F8C-9FFD-28194C7AA0D1}" type="parTrans" cxnId="{F25A517D-44C9-4035-98E3-EA61C56094CA}">
      <dgm:prSet/>
      <dgm:spPr/>
      <dgm:t>
        <a:bodyPr/>
        <a:lstStyle/>
        <a:p>
          <a:endParaRPr lang="zh-CN" altLang="en-US"/>
        </a:p>
      </dgm:t>
    </dgm:pt>
    <dgm:pt modelId="{C710DA3A-F9F9-49AD-BA9A-C815362DCBF2}" type="sibTrans" cxnId="{F25A517D-44C9-4035-98E3-EA61C56094CA}">
      <dgm:prSet/>
      <dgm:spPr/>
      <dgm:t>
        <a:bodyPr/>
        <a:lstStyle/>
        <a:p>
          <a:endParaRPr lang="zh-CN" altLang="en-US"/>
        </a:p>
      </dgm:t>
    </dgm:pt>
    <dgm:pt modelId="{8AACE36C-0455-4757-A054-0CCB6B4E65FE}">
      <dgm:prSet phldrT="[文本]"/>
      <dgm:spPr/>
      <dgm:t>
        <a:bodyPr/>
        <a:lstStyle/>
        <a:p>
          <a:r>
            <a:rPr lang="zh-CN" altLang="en-US" dirty="0" smtClean="0"/>
            <a:t>业务知识的扩宽</a:t>
          </a:r>
          <a:endParaRPr lang="zh-CN" altLang="en-US" dirty="0"/>
        </a:p>
      </dgm:t>
    </dgm:pt>
    <dgm:pt modelId="{65299630-EE71-41F5-8E58-7385CFA91A88}" type="parTrans" cxnId="{27C1CA48-37A7-4FF7-B29E-27F8455AF5AD}">
      <dgm:prSet/>
      <dgm:spPr/>
      <dgm:t>
        <a:bodyPr/>
        <a:lstStyle/>
        <a:p>
          <a:endParaRPr lang="zh-CN" altLang="en-US"/>
        </a:p>
      </dgm:t>
    </dgm:pt>
    <dgm:pt modelId="{55A48BAE-E5CE-4613-895E-3A73C47300B2}" type="sibTrans" cxnId="{27C1CA48-37A7-4FF7-B29E-27F8455AF5AD}">
      <dgm:prSet/>
      <dgm:spPr/>
      <dgm:t>
        <a:bodyPr/>
        <a:lstStyle/>
        <a:p>
          <a:endParaRPr lang="zh-CN" altLang="en-US"/>
        </a:p>
      </dgm:t>
    </dgm:pt>
    <dgm:pt modelId="{B3B687E5-2E48-43DD-95E5-58CD0DC567C8}">
      <dgm:prSet phldrT="[文本]"/>
      <dgm:spPr/>
      <dgm:t>
        <a:bodyPr/>
        <a:lstStyle/>
        <a:p>
          <a:r>
            <a:rPr lang="zh-CN" altLang="en-US" dirty="0" smtClean="0"/>
            <a:t>充分了解企业目标和使命</a:t>
          </a:r>
          <a:endParaRPr lang="zh-CN" altLang="en-US" dirty="0"/>
        </a:p>
      </dgm:t>
    </dgm:pt>
    <dgm:pt modelId="{CDE4F9D2-BF4F-4DD7-AAB2-B7554B2733BF}" type="parTrans" cxnId="{29162548-1C61-412B-A01B-33FCB0DCF07D}">
      <dgm:prSet/>
      <dgm:spPr/>
      <dgm:t>
        <a:bodyPr/>
        <a:lstStyle/>
        <a:p>
          <a:endParaRPr lang="zh-CN" altLang="en-US"/>
        </a:p>
      </dgm:t>
    </dgm:pt>
    <dgm:pt modelId="{46585E7A-1C35-4379-A10A-93B181A471B2}" type="sibTrans" cxnId="{29162548-1C61-412B-A01B-33FCB0DCF07D}">
      <dgm:prSet/>
      <dgm:spPr/>
      <dgm:t>
        <a:bodyPr/>
        <a:lstStyle/>
        <a:p>
          <a:endParaRPr lang="zh-CN" altLang="en-US"/>
        </a:p>
      </dgm:t>
    </dgm:pt>
    <dgm:pt modelId="{FF1CC4F4-A5A5-4BFD-A9BF-8FD895B57AA1}">
      <dgm:prSet phldrT="[文本]"/>
      <dgm:spPr/>
      <dgm:t>
        <a:bodyPr/>
        <a:lstStyle/>
        <a:p>
          <a:r>
            <a:rPr lang="zh-CN" altLang="en-US" dirty="0" smtClean="0"/>
            <a:t>充分了解企业市场位置及行业竞争对手</a:t>
          </a:r>
          <a:endParaRPr lang="zh-CN" altLang="en-US" dirty="0"/>
        </a:p>
      </dgm:t>
    </dgm:pt>
    <dgm:pt modelId="{61CA8FD9-536C-42EB-BD49-1FD94100CF4D}" type="parTrans" cxnId="{B69EEA82-BFC9-4CE5-806F-19326E28A3C0}">
      <dgm:prSet/>
      <dgm:spPr/>
      <dgm:t>
        <a:bodyPr/>
        <a:lstStyle/>
        <a:p>
          <a:endParaRPr lang="zh-CN" altLang="en-US"/>
        </a:p>
      </dgm:t>
    </dgm:pt>
    <dgm:pt modelId="{69EE240C-662E-4B22-B975-BBF2F12B4BAD}" type="sibTrans" cxnId="{B69EEA82-BFC9-4CE5-806F-19326E28A3C0}">
      <dgm:prSet/>
      <dgm:spPr/>
      <dgm:t>
        <a:bodyPr/>
        <a:lstStyle/>
        <a:p>
          <a:endParaRPr lang="zh-CN" altLang="en-US"/>
        </a:p>
      </dgm:t>
    </dgm:pt>
    <dgm:pt modelId="{D2B88FEA-1CE1-465D-A6AF-2B5E6563A7AE}">
      <dgm:prSet phldrT="[文本]"/>
      <dgm:spPr/>
      <dgm:t>
        <a:bodyPr/>
        <a:lstStyle/>
        <a:p>
          <a:r>
            <a:rPr lang="zh-CN" altLang="en-US" dirty="0" smtClean="0"/>
            <a:t>充分了解每个事业部</a:t>
          </a:r>
          <a:r>
            <a:rPr lang="en-US" altLang="zh-CN" dirty="0" smtClean="0"/>
            <a:t>/</a:t>
          </a:r>
          <a:r>
            <a:rPr lang="zh-CN" altLang="en-US" dirty="0" smtClean="0"/>
            <a:t>部门主要的目标和工作内容</a:t>
          </a:r>
          <a:endParaRPr lang="zh-CN" altLang="en-US" dirty="0"/>
        </a:p>
      </dgm:t>
    </dgm:pt>
    <dgm:pt modelId="{DF19FD4E-2811-40C8-B245-899C19124878}" type="parTrans" cxnId="{9396039C-40F5-4E97-ABFB-6BAEB10E7906}">
      <dgm:prSet/>
      <dgm:spPr/>
      <dgm:t>
        <a:bodyPr/>
        <a:lstStyle/>
        <a:p>
          <a:endParaRPr lang="zh-CN" altLang="en-US"/>
        </a:p>
      </dgm:t>
    </dgm:pt>
    <dgm:pt modelId="{6D6231E0-A242-41C1-8C90-28B660A3C637}" type="sibTrans" cxnId="{9396039C-40F5-4E97-ABFB-6BAEB10E7906}">
      <dgm:prSet/>
      <dgm:spPr/>
      <dgm:t>
        <a:bodyPr/>
        <a:lstStyle/>
        <a:p>
          <a:endParaRPr lang="zh-CN" altLang="en-US"/>
        </a:p>
      </dgm:t>
    </dgm:pt>
    <dgm:pt modelId="{5D7CE5DF-FF6C-48CD-80B6-4BC9FBC61C08}">
      <dgm:prSet phldrT="[文本]"/>
      <dgm:spPr/>
      <dgm:t>
        <a:bodyPr/>
        <a:lstStyle/>
        <a:p>
          <a:endParaRPr lang="zh-CN" altLang="en-US" dirty="0"/>
        </a:p>
      </dgm:t>
    </dgm:pt>
    <dgm:pt modelId="{3E0A109A-9E29-4B6F-AF05-C81F60532959}" type="parTrans" cxnId="{BECE5299-2FD4-466F-A3AC-C9D57CE2EAE2}">
      <dgm:prSet/>
      <dgm:spPr/>
      <dgm:t>
        <a:bodyPr/>
        <a:lstStyle/>
        <a:p>
          <a:endParaRPr lang="zh-CN" altLang="en-US"/>
        </a:p>
      </dgm:t>
    </dgm:pt>
    <dgm:pt modelId="{130B5C94-BF61-4DD9-801E-C3E9751216BF}" type="sibTrans" cxnId="{BECE5299-2FD4-466F-A3AC-C9D57CE2EAE2}">
      <dgm:prSet/>
      <dgm:spPr/>
      <dgm:t>
        <a:bodyPr/>
        <a:lstStyle/>
        <a:p>
          <a:endParaRPr lang="zh-CN" altLang="en-US"/>
        </a:p>
      </dgm:t>
    </dgm:pt>
    <dgm:pt modelId="{A16915C7-0250-40B9-B55C-C7C2D7E6363F}">
      <dgm:prSet phldrT="[文本]"/>
      <dgm:spPr/>
      <dgm:t>
        <a:bodyPr/>
        <a:lstStyle/>
        <a:p>
          <a:r>
            <a:rPr lang="zh-CN" altLang="en-US" dirty="0" smtClean="0"/>
            <a:t>充分了解你的内部客户的核心需求</a:t>
          </a:r>
          <a:endParaRPr lang="zh-CN" altLang="en-US" dirty="0"/>
        </a:p>
      </dgm:t>
    </dgm:pt>
    <dgm:pt modelId="{604A14F4-B6B4-49B6-90C1-C0AD6D2793B5}" type="parTrans" cxnId="{0FB68DED-6BC0-44C9-B7BC-8319C3670ACC}">
      <dgm:prSet/>
      <dgm:spPr/>
      <dgm:t>
        <a:bodyPr/>
        <a:lstStyle/>
        <a:p>
          <a:endParaRPr lang="zh-CN" altLang="en-US"/>
        </a:p>
      </dgm:t>
    </dgm:pt>
    <dgm:pt modelId="{64CCF4DB-70CF-419B-A831-5EA513B2BA10}" type="sibTrans" cxnId="{0FB68DED-6BC0-44C9-B7BC-8319C3670ACC}">
      <dgm:prSet/>
      <dgm:spPr/>
      <dgm:t>
        <a:bodyPr/>
        <a:lstStyle/>
        <a:p>
          <a:endParaRPr lang="zh-CN" altLang="en-US"/>
        </a:p>
      </dgm:t>
    </dgm:pt>
    <dgm:pt modelId="{058CBE28-3170-4839-AE91-CFB9ABCECDC5}">
      <dgm:prSet phldrT="[文本]"/>
      <dgm:spPr/>
      <dgm:t>
        <a:bodyPr/>
        <a:lstStyle/>
        <a:p>
          <a:r>
            <a:rPr lang="zh-CN" altLang="en-US" dirty="0" smtClean="0"/>
            <a:t>切中核心需求的服务是才是好的服务</a:t>
          </a:r>
          <a:endParaRPr lang="zh-CN" altLang="en-US" dirty="0"/>
        </a:p>
      </dgm:t>
    </dgm:pt>
    <dgm:pt modelId="{8146CC7E-A054-48BA-8996-5AE37CB38E7C}" type="parTrans" cxnId="{1423CC6A-D820-45C3-955D-DF9CF5FC9D6C}">
      <dgm:prSet/>
      <dgm:spPr/>
      <dgm:t>
        <a:bodyPr/>
        <a:lstStyle/>
        <a:p>
          <a:endParaRPr lang="zh-CN" altLang="en-US"/>
        </a:p>
      </dgm:t>
    </dgm:pt>
    <dgm:pt modelId="{ED81F557-A5DC-41DD-87CF-666FA6935743}" type="sibTrans" cxnId="{1423CC6A-D820-45C3-955D-DF9CF5FC9D6C}">
      <dgm:prSet/>
      <dgm:spPr/>
      <dgm:t>
        <a:bodyPr/>
        <a:lstStyle/>
        <a:p>
          <a:endParaRPr lang="zh-CN" altLang="en-US"/>
        </a:p>
      </dgm:t>
    </dgm:pt>
    <dgm:pt modelId="{F0259643-EFE7-4B22-A535-D5EEBE738E8D}">
      <dgm:prSet phldrT="[文本]"/>
      <dgm:spPr/>
      <dgm:t>
        <a:bodyPr/>
        <a:lstStyle/>
        <a:p>
          <a:r>
            <a:rPr lang="zh-CN" altLang="en-US" dirty="0" smtClean="0"/>
            <a:t>注重用户体验的服务才是好的服务</a:t>
          </a:r>
          <a:endParaRPr lang="zh-CN" altLang="en-US" dirty="0"/>
        </a:p>
      </dgm:t>
    </dgm:pt>
    <dgm:pt modelId="{53BE2DB4-F3A6-4595-BA79-91F920FA1DFA}" type="parTrans" cxnId="{3214F11E-7896-4B87-ABFB-0F2B10849E37}">
      <dgm:prSet/>
      <dgm:spPr/>
      <dgm:t>
        <a:bodyPr/>
        <a:lstStyle/>
        <a:p>
          <a:endParaRPr lang="zh-CN" altLang="en-US"/>
        </a:p>
      </dgm:t>
    </dgm:pt>
    <dgm:pt modelId="{9FC8F882-16A5-4E10-BEFA-7A45A2BDEB8C}" type="sibTrans" cxnId="{3214F11E-7896-4B87-ABFB-0F2B10849E37}">
      <dgm:prSet/>
      <dgm:spPr/>
      <dgm:t>
        <a:bodyPr/>
        <a:lstStyle/>
        <a:p>
          <a:endParaRPr lang="zh-CN" altLang="en-US"/>
        </a:p>
      </dgm:t>
    </dgm:pt>
    <dgm:pt modelId="{D409A457-7DFE-4B75-A311-54118B1C4A4A}">
      <dgm:prSet phldrT="[文本]"/>
      <dgm:spPr/>
      <dgm:t>
        <a:bodyPr/>
        <a:lstStyle/>
        <a:p>
          <a:r>
            <a:rPr lang="zh-CN" altLang="en-US" dirty="0" smtClean="0"/>
            <a:t>主动的服务提供者</a:t>
          </a:r>
          <a:endParaRPr lang="zh-CN" altLang="en-US" dirty="0"/>
        </a:p>
      </dgm:t>
    </dgm:pt>
    <dgm:pt modelId="{4F0DD947-E360-48EA-B719-D8189A1B3C5C}" type="parTrans" cxnId="{C4A9E392-3A75-4EA3-8A4B-255F76F5FCA9}">
      <dgm:prSet/>
      <dgm:spPr/>
      <dgm:t>
        <a:bodyPr/>
        <a:lstStyle/>
        <a:p>
          <a:endParaRPr lang="zh-CN" altLang="en-US"/>
        </a:p>
      </dgm:t>
    </dgm:pt>
    <dgm:pt modelId="{46E437E4-270E-457F-AA37-8DC11810DD6D}" type="sibTrans" cxnId="{C4A9E392-3A75-4EA3-8A4B-255F76F5FCA9}">
      <dgm:prSet/>
      <dgm:spPr/>
      <dgm:t>
        <a:bodyPr/>
        <a:lstStyle/>
        <a:p>
          <a:endParaRPr lang="zh-CN" altLang="en-US"/>
        </a:p>
      </dgm:t>
    </dgm:pt>
    <dgm:pt modelId="{59EC95A7-8167-46FF-A66A-E29F25856211}">
      <dgm:prSet phldrT="[文本]"/>
      <dgm:spPr/>
      <dgm:t>
        <a:bodyPr/>
        <a:lstStyle/>
        <a:p>
          <a:r>
            <a:rPr lang="zh-CN" altLang="en-US" dirty="0" smtClean="0"/>
            <a:t>好的服务</a:t>
          </a:r>
          <a:endParaRPr lang="zh-CN" altLang="en-US" dirty="0"/>
        </a:p>
      </dgm:t>
    </dgm:pt>
    <dgm:pt modelId="{8525D4D6-0C98-42DE-A5C0-625C6FD0F35F}" type="parTrans" cxnId="{2E48CDFA-2FCE-4EEF-A86A-8F72E51FF5FB}">
      <dgm:prSet/>
      <dgm:spPr/>
      <dgm:t>
        <a:bodyPr/>
        <a:lstStyle/>
        <a:p>
          <a:endParaRPr lang="zh-CN" altLang="en-US"/>
        </a:p>
      </dgm:t>
    </dgm:pt>
    <dgm:pt modelId="{B3F4BE7A-683F-4A3D-AFF8-23D94333FE6E}" type="sibTrans" cxnId="{2E48CDFA-2FCE-4EEF-A86A-8F72E51FF5FB}">
      <dgm:prSet/>
      <dgm:spPr/>
      <dgm:t>
        <a:bodyPr/>
        <a:lstStyle/>
        <a:p>
          <a:endParaRPr lang="zh-CN" altLang="en-US"/>
        </a:p>
      </dgm:t>
    </dgm:pt>
    <dgm:pt modelId="{4F22B295-0F0B-4EF5-A382-0C7B889F964B}" type="pres">
      <dgm:prSet presAssocID="{B6D10CA0-5C7B-4660-A4DA-2A40ED5A42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CEEA6D-01A7-4317-BC8E-78DE9A99F554}" type="pres">
      <dgm:prSet presAssocID="{3A4E024A-337C-4FF4-A506-3A338DE29776}" presName="composite" presStyleCnt="0"/>
      <dgm:spPr/>
    </dgm:pt>
    <dgm:pt modelId="{8CBF0858-B7DC-4121-BAC2-BC53D74F2E07}" type="pres">
      <dgm:prSet presAssocID="{3A4E024A-337C-4FF4-A506-3A338DE29776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C87B3-00EC-4E56-9908-113562CF5A02}" type="pres">
      <dgm:prSet presAssocID="{3A4E024A-337C-4FF4-A506-3A338DE29776}" presName="rect2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6CBC454E-4D55-4FAE-98C9-D03ECD9827E6}" type="pres">
      <dgm:prSet presAssocID="{099C2F62-A0DD-415A-993A-7D6B0C81787C}" presName="sibTrans" presStyleCnt="0"/>
      <dgm:spPr/>
    </dgm:pt>
    <dgm:pt modelId="{33DFED7A-ABFE-466E-ABB7-CCB06F4B4238}" type="pres">
      <dgm:prSet presAssocID="{8AACE36C-0455-4757-A054-0CCB6B4E65FE}" presName="composite" presStyleCnt="0"/>
      <dgm:spPr/>
    </dgm:pt>
    <dgm:pt modelId="{164E6DEA-8648-4CB1-8D30-601C1440BD01}" type="pres">
      <dgm:prSet presAssocID="{8AACE36C-0455-4757-A054-0CCB6B4E65FE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494154-4995-40F9-B218-10B68CAA026F}" type="pres">
      <dgm:prSet presAssocID="{8AACE36C-0455-4757-A054-0CCB6B4E65FE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FAA54D77-8134-42BA-AF6C-6A162AC0224C}" type="presOf" srcId="{D2B88FEA-1CE1-465D-A6AF-2B5E6563A7AE}" destId="{164E6DEA-8648-4CB1-8D30-601C1440BD01}" srcOrd="0" destOrd="3" presId="urn:microsoft.com/office/officeart/2008/layout/PictureStrips"/>
    <dgm:cxn modelId="{3214F11E-7896-4B87-ABFB-0F2B10849E37}" srcId="{59EC95A7-8167-46FF-A66A-E29F25856211}" destId="{F0259643-EFE7-4B22-A535-D5EEBE738E8D}" srcOrd="1" destOrd="0" parTransId="{53BE2DB4-F3A6-4595-BA79-91F920FA1DFA}" sibTransId="{9FC8F882-16A5-4E10-BEFA-7A45A2BDEB8C}"/>
    <dgm:cxn modelId="{0FB68DED-6BC0-44C9-B7BC-8319C3670ACC}" srcId="{8AACE36C-0455-4757-A054-0CCB6B4E65FE}" destId="{A16915C7-0250-40B9-B55C-C7C2D7E6363F}" srcOrd="3" destOrd="0" parTransId="{604A14F4-B6B4-49B6-90C1-C0AD6D2793B5}" sibTransId="{64CCF4DB-70CF-419B-A831-5EA513B2BA10}"/>
    <dgm:cxn modelId="{C4A9E392-3A75-4EA3-8A4B-255F76F5FCA9}" srcId="{3A4E024A-337C-4FF4-A506-3A338DE29776}" destId="{D409A457-7DFE-4B75-A311-54118B1C4A4A}" srcOrd="1" destOrd="0" parTransId="{4F0DD947-E360-48EA-B719-D8189A1B3C5C}" sibTransId="{46E437E4-270E-457F-AA37-8DC11810DD6D}"/>
    <dgm:cxn modelId="{9396039C-40F5-4E97-ABFB-6BAEB10E7906}" srcId="{8AACE36C-0455-4757-A054-0CCB6B4E65FE}" destId="{D2B88FEA-1CE1-465D-A6AF-2B5E6563A7AE}" srcOrd="2" destOrd="0" parTransId="{DF19FD4E-2811-40C8-B245-899C19124878}" sibTransId="{6D6231E0-A242-41C1-8C90-28B660A3C637}"/>
    <dgm:cxn modelId="{A0A74196-A9A9-48BF-B182-B1958EA920E7}" type="presOf" srcId="{FF94B902-DEC8-4206-AE14-46EAF0B39420}" destId="{8CBF0858-B7DC-4121-BAC2-BC53D74F2E07}" srcOrd="0" destOrd="1" presId="urn:microsoft.com/office/officeart/2008/layout/PictureStrips"/>
    <dgm:cxn modelId="{29162548-1C61-412B-A01B-33FCB0DCF07D}" srcId="{8AACE36C-0455-4757-A054-0CCB6B4E65FE}" destId="{B3B687E5-2E48-43DD-95E5-58CD0DC567C8}" srcOrd="0" destOrd="0" parTransId="{CDE4F9D2-BF4F-4DD7-AAB2-B7554B2733BF}" sibTransId="{46585E7A-1C35-4379-A10A-93B181A471B2}"/>
    <dgm:cxn modelId="{B5A2D6AA-F6EE-4434-BB8E-C6AEC21CF5DB}" type="presOf" srcId="{A16915C7-0250-40B9-B55C-C7C2D7E6363F}" destId="{164E6DEA-8648-4CB1-8D30-601C1440BD01}" srcOrd="0" destOrd="4" presId="urn:microsoft.com/office/officeart/2008/layout/PictureStrips"/>
    <dgm:cxn modelId="{2E48CDFA-2FCE-4EEF-A86A-8F72E51FF5FB}" srcId="{3A4E024A-337C-4FF4-A506-3A338DE29776}" destId="{59EC95A7-8167-46FF-A66A-E29F25856211}" srcOrd="2" destOrd="0" parTransId="{8525D4D6-0C98-42DE-A5C0-625C6FD0F35F}" sibTransId="{B3F4BE7A-683F-4A3D-AFF8-23D94333FE6E}"/>
    <dgm:cxn modelId="{EBC388BB-B20A-429F-9DA7-730FF96046CA}" type="presOf" srcId="{5D7CE5DF-FF6C-48CD-80B6-4BC9FBC61C08}" destId="{164E6DEA-8648-4CB1-8D30-601C1440BD01}" srcOrd="0" destOrd="5" presId="urn:microsoft.com/office/officeart/2008/layout/PictureStrips"/>
    <dgm:cxn modelId="{F25A517D-44C9-4035-98E3-EA61C56094CA}" srcId="{3A4E024A-337C-4FF4-A506-3A338DE29776}" destId="{FF94B902-DEC8-4206-AE14-46EAF0B39420}" srcOrd="0" destOrd="0" parTransId="{420996C9-37C4-4F8C-9FFD-28194C7AA0D1}" sibTransId="{C710DA3A-F9F9-49AD-BA9A-C815362DCBF2}"/>
    <dgm:cxn modelId="{1423CC6A-D820-45C3-955D-DF9CF5FC9D6C}" srcId="{59EC95A7-8167-46FF-A66A-E29F25856211}" destId="{058CBE28-3170-4839-AE91-CFB9ABCECDC5}" srcOrd="0" destOrd="0" parTransId="{8146CC7E-A054-48BA-8996-5AE37CB38E7C}" sibTransId="{ED81F557-A5DC-41DD-87CF-666FA6935743}"/>
    <dgm:cxn modelId="{BA0CE1C2-3AB0-4101-AAEF-32A77D9BFC70}" type="presOf" srcId="{8AACE36C-0455-4757-A054-0CCB6B4E65FE}" destId="{164E6DEA-8648-4CB1-8D30-601C1440BD01}" srcOrd="0" destOrd="0" presId="urn:microsoft.com/office/officeart/2008/layout/PictureStrips"/>
    <dgm:cxn modelId="{AB503592-50FA-49ED-AE47-82F918E6D113}" srcId="{B6D10CA0-5C7B-4660-A4DA-2A40ED5A4210}" destId="{3A4E024A-337C-4FF4-A506-3A338DE29776}" srcOrd="0" destOrd="0" parTransId="{17B77336-8944-4EFC-A9AE-5CEAF3541952}" sibTransId="{099C2F62-A0DD-415A-993A-7D6B0C81787C}"/>
    <dgm:cxn modelId="{BECE5299-2FD4-466F-A3AC-C9D57CE2EAE2}" srcId="{8AACE36C-0455-4757-A054-0CCB6B4E65FE}" destId="{5D7CE5DF-FF6C-48CD-80B6-4BC9FBC61C08}" srcOrd="4" destOrd="0" parTransId="{3E0A109A-9E29-4B6F-AF05-C81F60532959}" sibTransId="{130B5C94-BF61-4DD9-801E-C3E9751216BF}"/>
    <dgm:cxn modelId="{FDCCBDC0-74F3-404B-B53B-FA298A1AACDB}" type="presOf" srcId="{B3B687E5-2E48-43DD-95E5-58CD0DC567C8}" destId="{164E6DEA-8648-4CB1-8D30-601C1440BD01}" srcOrd="0" destOrd="1" presId="urn:microsoft.com/office/officeart/2008/layout/PictureStrips"/>
    <dgm:cxn modelId="{B3C5DCA5-CB52-4F35-B576-12D6F6AFD0BC}" type="presOf" srcId="{D409A457-7DFE-4B75-A311-54118B1C4A4A}" destId="{8CBF0858-B7DC-4121-BAC2-BC53D74F2E07}" srcOrd="0" destOrd="2" presId="urn:microsoft.com/office/officeart/2008/layout/PictureStrips"/>
    <dgm:cxn modelId="{F8026B1C-246D-497E-A0CE-AE0028F276F5}" type="presOf" srcId="{058CBE28-3170-4839-AE91-CFB9ABCECDC5}" destId="{8CBF0858-B7DC-4121-BAC2-BC53D74F2E07}" srcOrd="0" destOrd="4" presId="urn:microsoft.com/office/officeart/2008/layout/PictureStrips"/>
    <dgm:cxn modelId="{FB8D7F0C-17E2-4F8F-9740-F55676B8A904}" type="presOf" srcId="{59EC95A7-8167-46FF-A66A-E29F25856211}" destId="{8CBF0858-B7DC-4121-BAC2-BC53D74F2E07}" srcOrd="0" destOrd="3" presId="urn:microsoft.com/office/officeart/2008/layout/PictureStrips"/>
    <dgm:cxn modelId="{D576D5BC-563A-4A60-9F00-C3ACE0301200}" type="presOf" srcId="{FF1CC4F4-A5A5-4BFD-A9BF-8FD895B57AA1}" destId="{164E6DEA-8648-4CB1-8D30-601C1440BD01}" srcOrd="0" destOrd="2" presId="urn:microsoft.com/office/officeart/2008/layout/PictureStrips"/>
    <dgm:cxn modelId="{DE809E6F-A537-4173-98E3-337E3CF9D050}" type="presOf" srcId="{B6D10CA0-5C7B-4660-A4DA-2A40ED5A4210}" destId="{4F22B295-0F0B-4EF5-A382-0C7B889F964B}" srcOrd="0" destOrd="0" presId="urn:microsoft.com/office/officeart/2008/layout/PictureStrips"/>
    <dgm:cxn modelId="{DC6A87E2-3BE3-443A-8DA0-CCB92F6564E8}" type="presOf" srcId="{3A4E024A-337C-4FF4-A506-3A338DE29776}" destId="{8CBF0858-B7DC-4121-BAC2-BC53D74F2E07}" srcOrd="0" destOrd="0" presId="urn:microsoft.com/office/officeart/2008/layout/PictureStrips"/>
    <dgm:cxn modelId="{BC2EFBE3-4926-46FE-8935-F5FD8CF226DA}" type="presOf" srcId="{F0259643-EFE7-4B22-A535-D5EEBE738E8D}" destId="{8CBF0858-B7DC-4121-BAC2-BC53D74F2E07}" srcOrd="0" destOrd="5" presId="urn:microsoft.com/office/officeart/2008/layout/PictureStrips"/>
    <dgm:cxn modelId="{B69EEA82-BFC9-4CE5-806F-19326E28A3C0}" srcId="{8AACE36C-0455-4757-A054-0CCB6B4E65FE}" destId="{FF1CC4F4-A5A5-4BFD-A9BF-8FD895B57AA1}" srcOrd="1" destOrd="0" parTransId="{61CA8FD9-536C-42EB-BD49-1FD94100CF4D}" sibTransId="{69EE240C-662E-4B22-B975-BBF2F12B4BAD}"/>
    <dgm:cxn modelId="{27C1CA48-37A7-4FF7-B29E-27F8455AF5AD}" srcId="{B6D10CA0-5C7B-4660-A4DA-2A40ED5A4210}" destId="{8AACE36C-0455-4757-A054-0CCB6B4E65FE}" srcOrd="1" destOrd="0" parTransId="{65299630-EE71-41F5-8E58-7385CFA91A88}" sibTransId="{55A48BAE-E5CE-4613-895E-3A73C47300B2}"/>
    <dgm:cxn modelId="{2A83770D-79F2-490A-B85E-A1EC88D6DC93}" type="presParOf" srcId="{4F22B295-0F0B-4EF5-A382-0C7B889F964B}" destId="{68CEEA6D-01A7-4317-BC8E-78DE9A99F554}" srcOrd="0" destOrd="0" presId="urn:microsoft.com/office/officeart/2008/layout/PictureStrips"/>
    <dgm:cxn modelId="{818F79E5-A117-4B1B-B73D-0425C318D9AE}" type="presParOf" srcId="{68CEEA6D-01A7-4317-BC8E-78DE9A99F554}" destId="{8CBF0858-B7DC-4121-BAC2-BC53D74F2E07}" srcOrd="0" destOrd="0" presId="urn:microsoft.com/office/officeart/2008/layout/PictureStrips"/>
    <dgm:cxn modelId="{6F45A333-673F-4032-9081-5F876E27F7A2}" type="presParOf" srcId="{68CEEA6D-01A7-4317-BC8E-78DE9A99F554}" destId="{89EC87B3-00EC-4E56-9908-113562CF5A02}" srcOrd="1" destOrd="0" presId="urn:microsoft.com/office/officeart/2008/layout/PictureStrips"/>
    <dgm:cxn modelId="{448BDF0B-C33D-4AB5-BC35-E61A7C909D7E}" type="presParOf" srcId="{4F22B295-0F0B-4EF5-A382-0C7B889F964B}" destId="{6CBC454E-4D55-4FAE-98C9-D03ECD9827E6}" srcOrd="1" destOrd="0" presId="urn:microsoft.com/office/officeart/2008/layout/PictureStrips"/>
    <dgm:cxn modelId="{948CDB74-9C74-4D59-8C66-CC64BA9E717B}" type="presParOf" srcId="{4F22B295-0F0B-4EF5-A382-0C7B889F964B}" destId="{33DFED7A-ABFE-466E-ABB7-CCB06F4B4238}" srcOrd="2" destOrd="0" presId="urn:microsoft.com/office/officeart/2008/layout/PictureStrips"/>
    <dgm:cxn modelId="{E73D0B4D-19A5-45AD-B3EA-1D9D0F984B67}" type="presParOf" srcId="{33DFED7A-ABFE-466E-ABB7-CCB06F4B4238}" destId="{164E6DEA-8648-4CB1-8D30-601C1440BD01}" srcOrd="0" destOrd="0" presId="urn:microsoft.com/office/officeart/2008/layout/PictureStrips"/>
    <dgm:cxn modelId="{AD5C2B1D-A4C5-463F-B1AB-7F3F0FF847D0}" type="presParOf" srcId="{33DFED7A-ABFE-466E-ABB7-CCB06F4B4238}" destId="{BD494154-4995-40F9-B218-10B68CAA026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0858-B7DC-4121-BAC2-BC53D74F2E07}">
      <dsp:nvSpPr>
        <dsp:cNvPr id="0" name=""/>
        <dsp:cNvSpPr/>
      </dsp:nvSpPr>
      <dsp:spPr>
        <a:xfrm>
          <a:off x="755967" y="428469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思维模式转变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HR</a:t>
          </a:r>
          <a:r>
            <a:rPr lang="zh-CN" altLang="en-US" sz="1700" kern="1200" dirty="0" smtClean="0"/>
            <a:t>的核心不是管理，而是服务，服务即管理。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主动的服务提供者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好的服务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切中核心需求的服务是才是好的服务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注重用户体验的服务才是好的服务</a:t>
          </a:r>
          <a:endParaRPr lang="zh-CN" altLang="en-US" sz="1700" kern="1200" dirty="0"/>
        </a:p>
      </dsp:txBody>
      <dsp:txXfrm>
        <a:off x="755967" y="428469"/>
        <a:ext cx="6903719" cy="2157412"/>
      </dsp:txXfrm>
    </dsp:sp>
    <dsp:sp modelId="{89EC87B3-00EC-4E56-9908-113562CF5A02}">
      <dsp:nvSpPr>
        <dsp:cNvPr id="0" name=""/>
        <dsp:cNvSpPr/>
      </dsp:nvSpPr>
      <dsp:spPr>
        <a:xfrm>
          <a:off x="468312" y="116842"/>
          <a:ext cx="1510188" cy="226528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E6DEA-8648-4CB1-8D30-601C1440BD01}">
      <dsp:nvSpPr>
        <dsp:cNvPr id="0" name=""/>
        <dsp:cNvSpPr/>
      </dsp:nvSpPr>
      <dsp:spPr>
        <a:xfrm>
          <a:off x="755967" y="3144411"/>
          <a:ext cx="6903719" cy="21574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287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业务知识的扩宽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充分了解企业目标和使命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充分了解企业市场位置及行业竞争对手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充分了解每个事业部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部门主要的目标和工作内容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充分了解你的内部客户的核心需求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>
        <a:off x="755967" y="3144411"/>
        <a:ext cx="6903719" cy="2157412"/>
      </dsp:txXfrm>
    </dsp:sp>
    <dsp:sp modelId="{BD494154-4995-40F9-B218-10B68CAA026F}">
      <dsp:nvSpPr>
        <dsp:cNvPr id="0" name=""/>
        <dsp:cNvSpPr/>
      </dsp:nvSpPr>
      <dsp:spPr>
        <a:xfrm>
          <a:off x="468312" y="2832785"/>
          <a:ext cx="1510188" cy="22652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BF66-AE33-45DE-B66C-EB0FC040893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0AC27-4BA0-437B-99EB-BA24ADEF9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2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0AC27-4BA0-437B-99EB-BA24ADEF9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6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0AC27-4BA0-437B-99EB-BA24ADEF9A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0AC27-4BA0-437B-99EB-BA24ADEF9A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0AC27-4BA0-437B-99EB-BA24ADEF9A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6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3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2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7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41A4-34A3-41B8-A424-C02A2B24569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B81A-E3DE-45B2-A39D-32D7C2FA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7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HR </a:t>
            </a:r>
            <a:r>
              <a:rPr lang="zh-CN" altLang="en-US" b="1" dirty="0" smtClean="0"/>
              <a:t>如何助力创业团队搭建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591425" y="4972050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Susan GUO</a:t>
            </a:r>
          </a:p>
          <a:p>
            <a:r>
              <a:rPr lang="en-US" altLang="zh-CN" dirty="0" smtClean="0"/>
              <a:t>April 9,2020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8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0676" y="22669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谁来搭建创业团队？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1075" y="22669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是创始人还是</a:t>
            </a:r>
            <a:r>
              <a:rPr lang="en-US" altLang="zh-CN" dirty="0" smtClean="0"/>
              <a:t>HR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724276" y="2451616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62449" y="3754993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在这个过程中做了什么？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1050" y="117157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在过程中</a:t>
            </a:r>
            <a:r>
              <a:rPr lang="en-US" altLang="zh-CN" dirty="0" smtClean="0"/>
              <a:t>HR</a:t>
            </a:r>
            <a:r>
              <a:rPr lang="zh-CN" altLang="en-US" dirty="0" smtClean="0"/>
              <a:t>角色的定义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" y="2533650"/>
            <a:ext cx="2609850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创始人对</a:t>
            </a:r>
            <a:r>
              <a:rPr lang="en-US" altLang="zh-CN" dirty="0" smtClean="0"/>
              <a:t>HR</a:t>
            </a:r>
            <a:r>
              <a:rPr lang="zh-CN" altLang="en-US" dirty="0" smtClean="0"/>
              <a:t>角色的定义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" y="3730109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对自己角色的定义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00675" y="2524125"/>
            <a:ext cx="704850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00675" y="3748772"/>
            <a:ext cx="28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主动的服务提供者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229475" y="24180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创始人实际需要的是一套智能化的</a:t>
            </a:r>
            <a:r>
              <a:rPr lang="en-US" altLang="zh-CN" dirty="0" smtClean="0"/>
              <a:t>HR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4" idx="3"/>
            <a:endCxn id="6" idx="1"/>
          </p:cNvCxnSpPr>
          <p:nvPr/>
        </p:nvCxnSpPr>
        <p:spPr>
          <a:xfrm flipV="1">
            <a:off x="3105150" y="2722125"/>
            <a:ext cx="2295525" cy="9525"/>
          </a:xfrm>
          <a:prstGeom prst="bentConnector3">
            <a:avLst/>
          </a:prstGeom>
          <a:ln w="28575">
            <a:solidFill>
              <a:srgbClr val="67C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3"/>
            <a:endCxn id="7" idx="1"/>
          </p:cNvCxnSpPr>
          <p:nvPr/>
        </p:nvCxnSpPr>
        <p:spPr>
          <a:xfrm>
            <a:off x="3105150" y="2731650"/>
            <a:ext cx="2295525" cy="1201788"/>
          </a:xfrm>
          <a:prstGeom prst="straightConnector1">
            <a:avLst/>
          </a:prstGeom>
          <a:ln w="28575">
            <a:solidFill>
              <a:srgbClr val="67C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6" idx="1"/>
          </p:cNvCxnSpPr>
          <p:nvPr/>
        </p:nvCxnSpPr>
        <p:spPr>
          <a:xfrm flipV="1">
            <a:off x="3105150" y="2722125"/>
            <a:ext cx="2295525" cy="1192650"/>
          </a:xfrm>
          <a:prstGeom prst="straightConnector1">
            <a:avLst/>
          </a:prstGeom>
          <a:ln w="28575">
            <a:solidFill>
              <a:srgbClr val="DB89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3"/>
            <a:endCxn id="7" idx="1"/>
          </p:cNvCxnSpPr>
          <p:nvPr/>
        </p:nvCxnSpPr>
        <p:spPr>
          <a:xfrm>
            <a:off x="3105150" y="3914775"/>
            <a:ext cx="2295525" cy="18663"/>
          </a:xfrm>
          <a:prstGeom prst="straightConnector1">
            <a:avLst/>
          </a:prstGeom>
          <a:ln w="28575">
            <a:solidFill>
              <a:srgbClr val="DB89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6" idx="3"/>
          </p:cNvCxnSpPr>
          <p:nvPr/>
        </p:nvCxnSpPr>
        <p:spPr>
          <a:xfrm>
            <a:off x="6105525" y="2722125"/>
            <a:ext cx="10287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010525" y="3318450"/>
            <a:ext cx="312420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在人力资源科技领域，人工智能和机器人技术也展现了激动人心的能力。现在的软件已经能识别人脸和性别、听懂语音、识别情绪，还可以解码视频面试文件从而识别教育水平、谎言和认知能力。已有分析工具能智能遴选应试者，识别员工职业选择并进行经理人领导力提升培训。这些技术的潜能还远不止这些。目前人们正在用人工智能开发对话机器人，可以通求职者交流，为视频面试打分，还能理解敬业度调研的情绪。各大主流人力资源管理云提供商都在实施多种算法。。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en-US" altLang="zh-CN" sz="1050" b="1" dirty="0" err="1" smtClean="0"/>
              <a:t>Textrecruit</a:t>
            </a:r>
            <a:r>
              <a:rPr lang="zh-CN" altLang="en-US" sz="1050" b="1" dirty="0" smtClean="0"/>
              <a:t>推出了</a:t>
            </a:r>
            <a:r>
              <a:rPr lang="en-US" altLang="zh-CN" sz="1050" b="1" dirty="0" smtClean="0"/>
              <a:t>Ari</a:t>
            </a:r>
            <a:r>
              <a:rPr lang="zh-CN" altLang="en-US" sz="1050" b="1" dirty="0" smtClean="0"/>
              <a:t>面试对话机器人，</a:t>
            </a:r>
            <a:r>
              <a:rPr lang="en-US" altLang="zh-CN" sz="1050" b="1" dirty="0" smtClean="0"/>
              <a:t>Hiremya.com</a:t>
            </a:r>
            <a:r>
              <a:rPr lang="zh-CN" altLang="en-US" sz="1050" b="1" dirty="0" smtClean="0"/>
              <a:t>推出了</a:t>
            </a:r>
            <a:r>
              <a:rPr lang="en-US" altLang="zh-CN" sz="1050" b="1" dirty="0" smtClean="0"/>
              <a:t>Mya</a:t>
            </a:r>
            <a:r>
              <a:rPr lang="zh-CN" altLang="en-US" sz="1050" b="1" dirty="0" smtClean="0"/>
              <a:t>面试对话机器人，</a:t>
            </a:r>
            <a:r>
              <a:rPr lang="en-US" altLang="zh-CN" sz="1050" b="1" dirty="0" smtClean="0"/>
              <a:t>Paradox.ai</a:t>
            </a:r>
            <a:r>
              <a:rPr lang="zh-CN" altLang="en-US" sz="1050" b="1" dirty="0" smtClean="0"/>
              <a:t>推出了</a:t>
            </a:r>
            <a:r>
              <a:rPr lang="en-US" altLang="zh-CN" sz="1050" b="1" dirty="0" smtClean="0"/>
              <a:t>Olivia</a:t>
            </a:r>
            <a:r>
              <a:rPr lang="zh-CN" altLang="en-US" sz="1050" b="1" dirty="0" smtClean="0"/>
              <a:t>面试对话机器人。</a:t>
            </a:r>
            <a:endParaRPr lang="en-US" altLang="zh-CN" sz="1050" b="1" dirty="0" smtClean="0"/>
          </a:p>
          <a:p>
            <a:pPr algn="r"/>
            <a:r>
              <a:rPr lang="en-US" altLang="zh-CN" sz="1050" b="1" i="1" dirty="0" smtClean="0"/>
              <a:t>-《DTT 2018 </a:t>
            </a:r>
            <a:r>
              <a:rPr lang="zh-CN" altLang="en-US" sz="1050" b="1" i="1" dirty="0" smtClean="0"/>
              <a:t>全球人力资本趋势报告</a:t>
            </a:r>
            <a:r>
              <a:rPr lang="en-US" altLang="zh-CN" sz="1050" b="1" i="1" dirty="0" smtClean="0"/>
              <a:t>》</a:t>
            </a:r>
            <a:endParaRPr lang="zh-CN" altLang="en-US" sz="1050" b="1" i="1" dirty="0"/>
          </a:p>
        </p:txBody>
      </p:sp>
    </p:spTree>
    <p:extLst>
      <p:ext uri="{BB962C8B-B14F-4D97-AF65-F5344CB8AC3E}">
        <p14:creationId xmlns:p14="http://schemas.microsoft.com/office/powerpoint/2010/main" val="18345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0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215888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5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224433" y="768205"/>
            <a:ext cx="46312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 GUO</a:t>
            </a:r>
          </a:p>
          <a:p>
            <a:pPr>
              <a:defRPr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4339"/>
          <p:cNvSpPr txBox="1">
            <a:spLocks noChangeArrowheads="1"/>
          </p:cNvSpPr>
          <p:nvPr/>
        </p:nvSpPr>
        <p:spPr bwMode="auto">
          <a:xfrm>
            <a:off x="4224433" y="2011107"/>
            <a:ext cx="7458583" cy="439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上海大学国际贸易专业</a:t>
            </a: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两次加入创业公司，见证企业发展兴衰</a:t>
            </a: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年猎头公司从业经历，服务于国际律师事务所、国内领先律所以及世界</a:t>
            </a:r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</a:rPr>
              <a:t>500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强公司，主攻知识产权</a:t>
            </a: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333" dirty="0" smtClean="0">
                <a:solidFill>
                  <a:schemeClr val="bg1"/>
                </a:solidFill>
                <a:latin typeface="Arial" panose="020B0604020202020204" pitchFamily="34" charset="0"/>
              </a:rPr>
              <a:t>近</a:t>
            </a:r>
            <a:r>
              <a:rPr lang="en-US" altLang="zh-CN" sz="1333" dirty="0" smtClean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年互联网公司</a:t>
            </a:r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</a:rPr>
              <a:t>HRBP</a:t>
            </a: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经验，作为初创团队加入互联网公司，帮助研发部门搭建上海、成都、深圳研发中心，负责研发团队人力资源事务</a:t>
            </a: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擅长：组织发展、人才赋能、数据运营</a:t>
            </a: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个人使命：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是一个组织中的组成部分，优秀的</a:t>
            </a: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不会是网络的槽点，而是组织中的文化传道者。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是一个组织能够健康成长的中坚力量，这样的力量不通过职级职权来体现，而是通过对于组织文化的传道来施加。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2017-2018 </a:t>
            </a: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贝壳金服 </a:t>
            </a: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HRD</a:t>
            </a: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2012-2017 </a:t>
            </a: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点融网 </a:t>
            </a: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HRBP Lead</a:t>
            </a:r>
          </a:p>
          <a:p>
            <a:pPr>
              <a:defRPr/>
            </a:pP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2004-2012 </a:t>
            </a:r>
            <a:r>
              <a:rPr lang="en-US" altLang="zh-CN" sz="1333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LawInn</a:t>
            </a:r>
            <a:r>
              <a: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HR Consulting Senior Consultant</a:t>
            </a: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编辑照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5" y="949319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470</Words>
  <Application>Microsoft Office PowerPoint</Application>
  <PresentationFormat>宽屏</PresentationFormat>
  <Paragraphs>48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HR 如何助力创业团队搭建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Susan</dc:creator>
  <cp:lastModifiedBy>GUO Susan</cp:lastModifiedBy>
  <cp:revision>68</cp:revision>
  <dcterms:created xsi:type="dcterms:W3CDTF">2020-04-08T09:29:46Z</dcterms:created>
  <dcterms:modified xsi:type="dcterms:W3CDTF">2020-04-13T08:30:40Z</dcterms:modified>
</cp:coreProperties>
</file>