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5"/>
  </p:notesMasterIdLst>
  <p:sldIdLst>
    <p:sldId id="256" r:id="rId2"/>
    <p:sldId id="257" r:id="rId3"/>
    <p:sldId id="258" r:id="rId4"/>
    <p:sldId id="275" r:id="rId5"/>
    <p:sldId id="260" r:id="rId6"/>
    <p:sldId id="261" r:id="rId7"/>
    <p:sldId id="274" r:id="rId8"/>
    <p:sldId id="264" r:id="rId9"/>
    <p:sldId id="266" r:id="rId10"/>
    <p:sldId id="267" r:id="rId11"/>
    <p:sldId id="271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6" autoAdjust="0"/>
  </p:normalViewPr>
  <p:slideViewPr>
    <p:cSldViewPr snapToGrid="0" snapToObjects="1">
      <p:cViewPr varScale="1">
        <p:scale>
          <a:sx n="78" d="100"/>
          <a:sy n="78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A46BF-9944-4974-8F42-476F6DA5FA7A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</dgm:pt>
    <dgm:pt modelId="{4F7214C0-16E4-4B0C-AFDC-BDFBDAF82226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rgbClr val="C00000"/>
              </a:solidFill>
            </a:rPr>
            <a:t>整体大计划</a:t>
          </a:r>
          <a:endParaRPr lang="zh-CN" altLang="en-US" sz="2800" dirty="0">
            <a:solidFill>
              <a:srgbClr val="C00000"/>
            </a:solidFill>
          </a:endParaRPr>
        </a:p>
      </dgm:t>
    </dgm:pt>
    <dgm:pt modelId="{864790BD-2750-440E-8024-731B838E2197}" type="parTrans" cxnId="{2C7A28CC-BD0C-4CD0-BBDF-6962704A0005}">
      <dgm:prSet/>
      <dgm:spPr/>
      <dgm:t>
        <a:bodyPr/>
        <a:lstStyle/>
        <a:p>
          <a:endParaRPr lang="zh-CN" altLang="en-US"/>
        </a:p>
      </dgm:t>
    </dgm:pt>
    <dgm:pt modelId="{36AED488-FA72-4F0D-A6B6-73C4555217DF}" type="sibTrans" cxnId="{2C7A28CC-BD0C-4CD0-BBDF-6962704A0005}">
      <dgm:prSet/>
      <dgm:spPr/>
      <dgm:t>
        <a:bodyPr/>
        <a:lstStyle/>
        <a:p>
          <a:endParaRPr lang="zh-CN" altLang="en-US"/>
        </a:p>
      </dgm:t>
    </dgm:pt>
    <dgm:pt modelId="{FE529F35-BDC8-46C2-BF27-FA3D8531D61E}">
      <dgm:prSet phldrT="[文本]" custT="1"/>
      <dgm:spPr/>
      <dgm:t>
        <a:bodyPr/>
        <a:lstStyle/>
        <a:p>
          <a:r>
            <a:rPr lang="zh-CN" altLang="en-US" sz="2400" dirty="0" smtClean="0"/>
            <a:t>月里程碑（粗估）</a:t>
          </a:r>
          <a:endParaRPr lang="zh-CN" altLang="en-US" sz="2400" dirty="0"/>
        </a:p>
      </dgm:t>
    </dgm:pt>
    <dgm:pt modelId="{F3E91F40-0104-4E41-8610-EB3374A55216}" type="parTrans" cxnId="{7C5AF96E-95DF-440E-AC1C-06FC19C21B09}">
      <dgm:prSet/>
      <dgm:spPr/>
      <dgm:t>
        <a:bodyPr/>
        <a:lstStyle/>
        <a:p>
          <a:endParaRPr lang="zh-CN" altLang="en-US"/>
        </a:p>
      </dgm:t>
    </dgm:pt>
    <dgm:pt modelId="{86DCC6C4-A14B-4A4A-9345-7AE95880DD8B}" type="sibTrans" cxnId="{7C5AF96E-95DF-440E-AC1C-06FC19C21B09}">
      <dgm:prSet/>
      <dgm:spPr/>
      <dgm:t>
        <a:bodyPr/>
        <a:lstStyle/>
        <a:p>
          <a:endParaRPr lang="zh-CN" altLang="en-US"/>
        </a:p>
      </dgm:t>
    </dgm:pt>
    <dgm:pt modelId="{792EAD88-C2DC-4B37-988E-D7186EA33931}">
      <dgm:prSet phldrT="[文本]" custT="1"/>
      <dgm:spPr/>
      <dgm:t>
        <a:bodyPr/>
        <a:lstStyle/>
        <a:p>
          <a:r>
            <a:rPr lang="zh-CN" altLang="en-US" sz="2800" dirty="0" smtClean="0"/>
            <a:t>周版本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（精确）</a:t>
          </a:r>
          <a:endParaRPr lang="zh-CN" altLang="en-US" sz="2800" dirty="0"/>
        </a:p>
      </dgm:t>
    </dgm:pt>
    <dgm:pt modelId="{91A9A3B4-E8D3-4A4F-8F82-0C48558CC951}" type="parTrans" cxnId="{0AFB17E5-86B6-44BE-A457-8C9AF11091BA}">
      <dgm:prSet/>
      <dgm:spPr/>
      <dgm:t>
        <a:bodyPr/>
        <a:lstStyle/>
        <a:p>
          <a:endParaRPr lang="zh-CN" altLang="en-US"/>
        </a:p>
      </dgm:t>
    </dgm:pt>
    <dgm:pt modelId="{D36AF725-E11B-4A79-8902-F453C1770077}" type="sibTrans" cxnId="{0AFB17E5-86B6-44BE-A457-8C9AF11091BA}">
      <dgm:prSet/>
      <dgm:spPr/>
      <dgm:t>
        <a:bodyPr/>
        <a:lstStyle/>
        <a:p>
          <a:endParaRPr lang="zh-CN" altLang="en-US"/>
        </a:p>
      </dgm:t>
    </dgm:pt>
    <dgm:pt modelId="{2CBDE635-9F9C-44F5-A6BD-64613996C007}" type="pres">
      <dgm:prSet presAssocID="{2A0A46BF-9944-4974-8F42-476F6DA5FA7A}" presName="Name0" presStyleCnt="0">
        <dgm:presLayoutVars>
          <dgm:chMax val="7"/>
          <dgm:chPref val="5"/>
        </dgm:presLayoutVars>
      </dgm:prSet>
      <dgm:spPr/>
    </dgm:pt>
    <dgm:pt modelId="{071D102F-D77D-470F-8DB8-EAFF07AA2545}" type="pres">
      <dgm:prSet presAssocID="{2A0A46BF-9944-4974-8F42-476F6DA5FA7A}" presName="arrowNode" presStyleLbl="node1" presStyleIdx="0" presStyleCnt="1"/>
      <dgm:spPr/>
    </dgm:pt>
    <dgm:pt modelId="{CE28EE97-6E67-4E8C-AA9C-68B691AF86F8}" type="pres">
      <dgm:prSet presAssocID="{4F7214C0-16E4-4B0C-AFDC-BDFBDAF82226}" presName="txNode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71B5B5-7027-457A-85EF-FD15337CCFC6}" type="pres">
      <dgm:prSet presAssocID="{FE529F35-BDC8-46C2-BF27-FA3D8531D61E}" presName="txNode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FB68-8A7D-4E66-B009-7A426737F8B7}" type="pres">
      <dgm:prSet presAssocID="{86DCC6C4-A14B-4A4A-9345-7AE95880DD8B}" presName="dotNode2" presStyleCnt="0"/>
      <dgm:spPr/>
    </dgm:pt>
    <dgm:pt modelId="{BDBEB011-52C6-4373-965D-A703565BC23C}" type="pres">
      <dgm:prSet presAssocID="{86DCC6C4-A14B-4A4A-9345-7AE95880DD8B}" presName="dotRepeatNode" presStyleLbl="fgShp" presStyleIdx="0" presStyleCnt="1"/>
      <dgm:spPr/>
      <dgm:t>
        <a:bodyPr/>
        <a:lstStyle/>
        <a:p>
          <a:endParaRPr lang="zh-CN" altLang="en-US"/>
        </a:p>
      </dgm:t>
    </dgm:pt>
    <dgm:pt modelId="{C6BA15FB-144C-4557-AA86-35FC1ABA0E2B}" type="pres">
      <dgm:prSet presAssocID="{792EAD88-C2DC-4B37-988E-D7186EA33931}" presName="txNode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6A608C-5DBD-45AD-95B2-4A5F7ABEDFEE}" type="presOf" srcId="{86DCC6C4-A14B-4A4A-9345-7AE95880DD8B}" destId="{BDBEB011-52C6-4373-965D-A703565BC23C}" srcOrd="0" destOrd="0" presId="urn:microsoft.com/office/officeart/2009/3/layout/DescendingProcess"/>
    <dgm:cxn modelId="{7C5AF96E-95DF-440E-AC1C-06FC19C21B09}" srcId="{2A0A46BF-9944-4974-8F42-476F6DA5FA7A}" destId="{FE529F35-BDC8-46C2-BF27-FA3D8531D61E}" srcOrd="1" destOrd="0" parTransId="{F3E91F40-0104-4E41-8610-EB3374A55216}" sibTransId="{86DCC6C4-A14B-4A4A-9345-7AE95880DD8B}"/>
    <dgm:cxn modelId="{D13605EC-84A0-4935-9526-99BFF268EDBC}" type="presOf" srcId="{792EAD88-C2DC-4B37-988E-D7186EA33931}" destId="{C6BA15FB-144C-4557-AA86-35FC1ABA0E2B}" srcOrd="0" destOrd="0" presId="urn:microsoft.com/office/officeart/2009/3/layout/DescendingProcess"/>
    <dgm:cxn modelId="{0AFB17E5-86B6-44BE-A457-8C9AF11091BA}" srcId="{2A0A46BF-9944-4974-8F42-476F6DA5FA7A}" destId="{792EAD88-C2DC-4B37-988E-D7186EA33931}" srcOrd="2" destOrd="0" parTransId="{91A9A3B4-E8D3-4A4F-8F82-0C48558CC951}" sibTransId="{D36AF725-E11B-4A79-8902-F453C1770077}"/>
    <dgm:cxn modelId="{04A69B2D-E9B3-4D2C-BD66-79A8BA9BC6AD}" type="presOf" srcId="{2A0A46BF-9944-4974-8F42-476F6DA5FA7A}" destId="{2CBDE635-9F9C-44F5-A6BD-64613996C007}" srcOrd="0" destOrd="0" presId="urn:microsoft.com/office/officeart/2009/3/layout/DescendingProcess"/>
    <dgm:cxn modelId="{6B23A715-3A6E-4EE6-AB08-E0D53F17A10C}" type="presOf" srcId="{FE529F35-BDC8-46C2-BF27-FA3D8531D61E}" destId="{5671B5B5-7027-457A-85EF-FD15337CCFC6}" srcOrd="0" destOrd="0" presId="urn:microsoft.com/office/officeart/2009/3/layout/DescendingProcess"/>
    <dgm:cxn modelId="{02F15BF8-3262-472C-8484-6C8FDCEE90DE}" type="presOf" srcId="{4F7214C0-16E4-4B0C-AFDC-BDFBDAF82226}" destId="{CE28EE97-6E67-4E8C-AA9C-68B691AF86F8}" srcOrd="0" destOrd="0" presId="urn:microsoft.com/office/officeart/2009/3/layout/DescendingProcess"/>
    <dgm:cxn modelId="{2C7A28CC-BD0C-4CD0-BBDF-6962704A0005}" srcId="{2A0A46BF-9944-4974-8F42-476F6DA5FA7A}" destId="{4F7214C0-16E4-4B0C-AFDC-BDFBDAF82226}" srcOrd="0" destOrd="0" parTransId="{864790BD-2750-440E-8024-731B838E2197}" sibTransId="{36AED488-FA72-4F0D-A6B6-73C4555217DF}"/>
    <dgm:cxn modelId="{12B1E00F-F8E6-4407-96ED-2947108FBC14}" type="presParOf" srcId="{2CBDE635-9F9C-44F5-A6BD-64613996C007}" destId="{071D102F-D77D-470F-8DB8-EAFF07AA2545}" srcOrd="0" destOrd="0" presId="urn:microsoft.com/office/officeart/2009/3/layout/DescendingProcess"/>
    <dgm:cxn modelId="{6E67A871-92D9-4694-84FD-3B83B72F0C7A}" type="presParOf" srcId="{2CBDE635-9F9C-44F5-A6BD-64613996C007}" destId="{CE28EE97-6E67-4E8C-AA9C-68B691AF86F8}" srcOrd="1" destOrd="0" presId="urn:microsoft.com/office/officeart/2009/3/layout/DescendingProcess"/>
    <dgm:cxn modelId="{21E8CAC2-C893-47DD-ADCA-0848679EC3A6}" type="presParOf" srcId="{2CBDE635-9F9C-44F5-A6BD-64613996C007}" destId="{5671B5B5-7027-457A-85EF-FD15337CCFC6}" srcOrd="2" destOrd="0" presId="urn:microsoft.com/office/officeart/2009/3/layout/DescendingProcess"/>
    <dgm:cxn modelId="{7B08E896-1790-4EBA-BCBD-6BB434C6C9F6}" type="presParOf" srcId="{2CBDE635-9F9C-44F5-A6BD-64613996C007}" destId="{A82CFB68-8A7D-4E66-B009-7A426737F8B7}" srcOrd="3" destOrd="0" presId="urn:microsoft.com/office/officeart/2009/3/layout/DescendingProcess"/>
    <dgm:cxn modelId="{CBFE4125-A2BC-4B57-A21D-18CBAA056CD8}" type="presParOf" srcId="{A82CFB68-8A7D-4E66-B009-7A426737F8B7}" destId="{BDBEB011-52C6-4373-965D-A703565BC23C}" srcOrd="0" destOrd="0" presId="urn:microsoft.com/office/officeart/2009/3/layout/DescendingProcess"/>
    <dgm:cxn modelId="{E8464917-5C26-465E-8DD9-036E444007B4}" type="presParOf" srcId="{2CBDE635-9F9C-44F5-A6BD-64613996C007}" destId="{C6BA15FB-144C-4557-AA86-35FC1ABA0E2B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0A46BF-9944-4974-8F42-476F6DA5FA7A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</dgm:pt>
    <dgm:pt modelId="{4F7214C0-16E4-4B0C-AFDC-BDFBDAF82226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</a:rPr>
            <a:t>整体大计划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864790BD-2750-440E-8024-731B838E2197}" type="parTrans" cxnId="{2C7A28CC-BD0C-4CD0-BBDF-6962704A0005}">
      <dgm:prSet/>
      <dgm:spPr/>
      <dgm:t>
        <a:bodyPr/>
        <a:lstStyle/>
        <a:p>
          <a:endParaRPr lang="zh-CN" altLang="en-US"/>
        </a:p>
      </dgm:t>
    </dgm:pt>
    <dgm:pt modelId="{36AED488-FA72-4F0D-A6B6-73C4555217DF}" type="sibTrans" cxnId="{2C7A28CC-BD0C-4CD0-BBDF-6962704A0005}">
      <dgm:prSet/>
      <dgm:spPr/>
      <dgm:t>
        <a:bodyPr/>
        <a:lstStyle/>
        <a:p>
          <a:endParaRPr lang="zh-CN" altLang="en-US"/>
        </a:p>
      </dgm:t>
    </dgm:pt>
    <dgm:pt modelId="{FE529F35-BDC8-46C2-BF27-FA3D8531D61E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C00000"/>
              </a:solidFill>
            </a:rPr>
            <a:t>月里程碑（粗估）</a:t>
          </a:r>
          <a:endParaRPr lang="zh-CN" altLang="en-US" sz="2400" dirty="0">
            <a:solidFill>
              <a:srgbClr val="C00000"/>
            </a:solidFill>
          </a:endParaRPr>
        </a:p>
      </dgm:t>
    </dgm:pt>
    <dgm:pt modelId="{F3E91F40-0104-4E41-8610-EB3374A55216}" type="parTrans" cxnId="{7C5AF96E-95DF-440E-AC1C-06FC19C21B09}">
      <dgm:prSet/>
      <dgm:spPr/>
      <dgm:t>
        <a:bodyPr/>
        <a:lstStyle/>
        <a:p>
          <a:endParaRPr lang="zh-CN" altLang="en-US"/>
        </a:p>
      </dgm:t>
    </dgm:pt>
    <dgm:pt modelId="{86DCC6C4-A14B-4A4A-9345-7AE95880DD8B}" type="sibTrans" cxnId="{7C5AF96E-95DF-440E-AC1C-06FC19C21B09}">
      <dgm:prSet/>
      <dgm:spPr/>
      <dgm:t>
        <a:bodyPr/>
        <a:lstStyle/>
        <a:p>
          <a:endParaRPr lang="zh-CN" altLang="en-US"/>
        </a:p>
      </dgm:t>
    </dgm:pt>
    <dgm:pt modelId="{792EAD88-C2DC-4B37-988E-D7186EA33931}">
      <dgm:prSet phldrT="[文本]" custT="1"/>
      <dgm:spPr/>
      <dgm:t>
        <a:bodyPr/>
        <a:lstStyle/>
        <a:p>
          <a:r>
            <a:rPr lang="zh-CN" altLang="en-US" sz="2800" dirty="0" smtClean="0"/>
            <a:t>周版本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（精确）</a:t>
          </a:r>
          <a:endParaRPr lang="zh-CN" altLang="en-US" sz="2800" dirty="0"/>
        </a:p>
      </dgm:t>
    </dgm:pt>
    <dgm:pt modelId="{91A9A3B4-E8D3-4A4F-8F82-0C48558CC951}" type="parTrans" cxnId="{0AFB17E5-86B6-44BE-A457-8C9AF11091BA}">
      <dgm:prSet/>
      <dgm:spPr/>
      <dgm:t>
        <a:bodyPr/>
        <a:lstStyle/>
        <a:p>
          <a:endParaRPr lang="zh-CN" altLang="en-US"/>
        </a:p>
      </dgm:t>
    </dgm:pt>
    <dgm:pt modelId="{D36AF725-E11B-4A79-8902-F453C1770077}" type="sibTrans" cxnId="{0AFB17E5-86B6-44BE-A457-8C9AF11091BA}">
      <dgm:prSet/>
      <dgm:spPr/>
      <dgm:t>
        <a:bodyPr/>
        <a:lstStyle/>
        <a:p>
          <a:endParaRPr lang="zh-CN" altLang="en-US"/>
        </a:p>
      </dgm:t>
    </dgm:pt>
    <dgm:pt modelId="{2CBDE635-9F9C-44F5-A6BD-64613996C007}" type="pres">
      <dgm:prSet presAssocID="{2A0A46BF-9944-4974-8F42-476F6DA5FA7A}" presName="Name0" presStyleCnt="0">
        <dgm:presLayoutVars>
          <dgm:chMax val="7"/>
          <dgm:chPref val="5"/>
        </dgm:presLayoutVars>
      </dgm:prSet>
      <dgm:spPr/>
    </dgm:pt>
    <dgm:pt modelId="{071D102F-D77D-470F-8DB8-EAFF07AA2545}" type="pres">
      <dgm:prSet presAssocID="{2A0A46BF-9944-4974-8F42-476F6DA5FA7A}" presName="arrowNode" presStyleLbl="node1" presStyleIdx="0" presStyleCnt="1"/>
      <dgm:spPr/>
    </dgm:pt>
    <dgm:pt modelId="{CE28EE97-6E67-4E8C-AA9C-68B691AF86F8}" type="pres">
      <dgm:prSet presAssocID="{4F7214C0-16E4-4B0C-AFDC-BDFBDAF82226}" presName="txNode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71B5B5-7027-457A-85EF-FD15337CCFC6}" type="pres">
      <dgm:prSet presAssocID="{FE529F35-BDC8-46C2-BF27-FA3D8531D61E}" presName="txNode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FB68-8A7D-4E66-B009-7A426737F8B7}" type="pres">
      <dgm:prSet presAssocID="{86DCC6C4-A14B-4A4A-9345-7AE95880DD8B}" presName="dotNode2" presStyleCnt="0"/>
      <dgm:spPr/>
    </dgm:pt>
    <dgm:pt modelId="{BDBEB011-52C6-4373-965D-A703565BC23C}" type="pres">
      <dgm:prSet presAssocID="{86DCC6C4-A14B-4A4A-9345-7AE95880DD8B}" presName="dotRepeatNode" presStyleLbl="fgShp" presStyleIdx="0" presStyleCnt="1"/>
      <dgm:spPr/>
      <dgm:t>
        <a:bodyPr/>
        <a:lstStyle/>
        <a:p>
          <a:endParaRPr lang="zh-CN" altLang="en-US"/>
        </a:p>
      </dgm:t>
    </dgm:pt>
    <dgm:pt modelId="{C6BA15FB-144C-4557-AA86-35FC1ABA0E2B}" type="pres">
      <dgm:prSet presAssocID="{792EAD88-C2DC-4B37-988E-D7186EA33931}" presName="txNode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F15BF8-3262-472C-8484-6C8FDCEE90DE}" type="presOf" srcId="{4F7214C0-16E4-4B0C-AFDC-BDFBDAF82226}" destId="{CE28EE97-6E67-4E8C-AA9C-68B691AF86F8}" srcOrd="0" destOrd="0" presId="urn:microsoft.com/office/officeart/2009/3/layout/DescendingProcess"/>
    <dgm:cxn modelId="{126A608C-5DBD-45AD-95B2-4A5F7ABEDFEE}" type="presOf" srcId="{86DCC6C4-A14B-4A4A-9345-7AE95880DD8B}" destId="{BDBEB011-52C6-4373-965D-A703565BC23C}" srcOrd="0" destOrd="0" presId="urn:microsoft.com/office/officeart/2009/3/layout/DescendingProcess"/>
    <dgm:cxn modelId="{0AFB17E5-86B6-44BE-A457-8C9AF11091BA}" srcId="{2A0A46BF-9944-4974-8F42-476F6DA5FA7A}" destId="{792EAD88-C2DC-4B37-988E-D7186EA33931}" srcOrd="2" destOrd="0" parTransId="{91A9A3B4-E8D3-4A4F-8F82-0C48558CC951}" sibTransId="{D36AF725-E11B-4A79-8902-F453C1770077}"/>
    <dgm:cxn modelId="{2C7A28CC-BD0C-4CD0-BBDF-6962704A0005}" srcId="{2A0A46BF-9944-4974-8F42-476F6DA5FA7A}" destId="{4F7214C0-16E4-4B0C-AFDC-BDFBDAF82226}" srcOrd="0" destOrd="0" parTransId="{864790BD-2750-440E-8024-731B838E2197}" sibTransId="{36AED488-FA72-4F0D-A6B6-73C4555217DF}"/>
    <dgm:cxn modelId="{04A69B2D-E9B3-4D2C-BD66-79A8BA9BC6AD}" type="presOf" srcId="{2A0A46BF-9944-4974-8F42-476F6DA5FA7A}" destId="{2CBDE635-9F9C-44F5-A6BD-64613996C007}" srcOrd="0" destOrd="0" presId="urn:microsoft.com/office/officeart/2009/3/layout/DescendingProcess"/>
    <dgm:cxn modelId="{6B23A715-3A6E-4EE6-AB08-E0D53F17A10C}" type="presOf" srcId="{FE529F35-BDC8-46C2-BF27-FA3D8531D61E}" destId="{5671B5B5-7027-457A-85EF-FD15337CCFC6}" srcOrd="0" destOrd="0" presId="urn:microsoft.com/office/officeart/2009/3/layout/DescendingProcess"/>
    <dgm:cxn modelId="{7C5AF96E-95DF-440E-AC1C-06FC19C21B09}" srcId="{2A0A46BF-9944-4974-8F42-476F6DA5FA7A}" destId="{FE529F35-BDC8-46C2-BF27-FA3D8531D61E}" srcOrd="1" destOrd="0" parTransId="{F3E91F40-0104-4E41-8610-EB3374A55216}" sibTransId="{86DCC6C4-A14B-4A4A-9345-7AE95880DD8B}"/>
    <dgm:cxn modelId="{D13605EC-84A0-4935-9526-99BFF268EDBC}" type="presOf" srcId="{792EAD88-C2DC-4B37-988E-D7186EA33931}" destId="{C6BA15FB-144C-4557-AA86-35FC1ABA0E2B}" srcOrd="0" destOrd="0" presId="urn:microsoft.com/office/officeart/2009/3/layout/DescendingProcess"/>
    <dgm:cxn modelId="{12B1E00F-F8E6-4407-96ED-2947108FBC14}" type="presParOf" srcId="{2CBDE635-9F9C-44F5-A6BD-64613996C007}" destId="{071D102F-D77D-470F-8DB8-EAFF07AA2545}" srcOrd="0" destOrd="0" presId="urn:microsoft.com/office/officeart/2009/3/layout/DescendingProcess"/>
    <dgm:cxn modelId="{6E67A871-92D9-4694-84FD-3B83B72F0C7A}" type="presParOf" srcId="{2CBDE635-9F9C-44F5-A6BD-64613996C007}" destId="{CE28EE97-6E67-4E8C-AA9C-68B691AF86F8}" srcOrd="1" destOrd="0" presId="urn:microsoft.com/office/officeart/2009/3/layout/DescendingProcess"/>
    <dgm:cxn modelId="{21E8CAC2-C893-47DD-ADCA-0848679EC3A6}" type="presParOf" srcId="{2CBDE635-9F9C-44F5-A6BD-64613996C007}" destId="{5671B5B5-7027-457A-85EF-FD15337CCFC6}" srcOrd="2" destOrd="0" presId="urn:microsoft.com/office/officeart/2009/3/layout/DescendingProcess"/>
    <dgm:cxn modelId="{7B08E896-1790-4EBA-BCBD-6BB434C6C9F6}" type="presParOf" srcId="{2CBDE635-9F9C-44F5-A6BD-64613996C007}" destId="{A82CFB68-8A7D-4E66-B009-7A426737F8B7}" srcOrd="3" destOrd="0" presId="urn:microsoft.com/office/officeart/2009/3/layout/DescendingProcess"/>
    <dgm:cxn modelId="{CBFE4125-A2BC-4B57-A21D-18CBAA056CD8}" type="presParOf" srcId="{A82CFB68-8A7D-4E66-B009-7A426737F8B7}" destId="{BDBEB011-52C6-4373-965D-A703565BC23C}" srcOrd="0" destOrd="0" presId="urn:microsoft.com/office/officeart/2009/3/layout/DescendingProcess"/>
    <dgm:cxn modelId="{E8464917-5C26-465E-8DD9-036E444007B4}" type="presParOf" srcId="{2CBDE635-9F9C-44F5-A6BD-64613996C007}" destId="{C6BA15FB-144C-4557-AA86-35FC1ABA0E2B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2A9CD9-6695-4C12-A955-139BD4519674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55682D27-29C7-49B4-BED8-5D83DC71CD7E}">
      <dgm:prSet phldrT="[文本]"/>
      <dgm:spPr/>
      <dgm:t>
        <a:bodyPr/>
        <a:lstStyle/>
        <a:p>
          <a:r>
            <a:rPr lang="zh-CN" altLang="en-US" dirty="0" smtClean="0"/>
            <a:t>周版本</a:t>
          </a:r>
          <a:endParaRPr lang="zh-CN" altLang="en-US" dirty="0"/>
        </a:p>
      </dgm:t>
    </dgm:pt>
    <dgm:pt modelId="{7DDCF7E9-45F4-4FA4-845E-32778671035D}" type="parTrans" cxnId="{F06C85F8-7496-4510-8786-CE940FEEDBE5}">
      <dgm:prSet/>
      <dgm:spPr/>
      <dgm:t>
        <a:bodyPr/>
        <a:lstStyle/>
        <a:p>
          <a:endParaRPr lang="zh-CN" altLang="en-US"/>
        </a:p>
      </dgm:t>
    </dgm:pt>
    <dgm:pt modelId="{66414FD0-1730-4F96-9773-D7FC37C67903}" type="sibTrans" cxnId="{F06C85F8-7496-4510-8786-CE940FEEDBE5}">
      <dgm:prSet/>
      <dgm:spPr/>
      <dgm:t>
        <a:bodyPr/>
        <a:lstStyle/>
        <a:p>
          <a:endParaRPr lang="zh-CN" altLang="en-US"/>
        </a:p>
      </dgm:t>
    </dgm:pt>
    <dgm:pt modelId="{7C13518D-3B96-420C-8CF9-E3F5EE7BD10F}">
      <dgm:prSet phldrT="[文本]"/>
      <dgm:spPr/>
      <dgm:t>
        <a:bodyPr/>
        <a:lstStyle/>
        <a:p>
          <a:r>
            <a:rPr lang="zh-CN" altLang="en-US" dirty="0" smtClean="0"/>
            <a:t>程序工作量</a:t>
          </a:r>
          <a:endParaRPr lang="zh-CN" altLang="en-US" dirty="0"/>
        </a:p>
      </dgm:t>
    </dgm:pt>
    <dgm:pt modelId="{AF77DBB1-E6D0-45D7-BCF5-E8DAEAA9FE62}" type="parTrans" cxnId="{81E51089-8511-440B-9853-3187248A2A1E}">
      <dgm:prSet/>
      <dgm:spPr/>
      <dgm:t>
        <a:bodyPr/>
        <a:lstStyle/>
        <a:p>
          <a:endParaRPr lang="zh-CN" altLang="en-US"/>
        </a:p>
      </dgm:t>
    </dgm:pt>
    <dgm:pt modelId="{F33DBE0D-0B63-4F33-9E6D-536631DB4BFD}" type="sibTrans" cxnId="{81E51089-8511-440B-9853-3187248A2A1E}">
      <dgm:prSet/>
      <dgm:spPr/>
      <dgm:t>
        <a:bodyPr/>
        <a:lstStyle/>
        <a:p>
          <a:endParaRPr lang="zh-CN" altLang="en-US"/>
        </a:p>
      </dgm:t>
    </dgm:pt>
    <dgm:pt modelId="{B69541F4-DE84-478C-9763-709F392EA206}">
      <dgm:prSet phldrT="[文本]"/>
      <dgm:spPr/>
      <dgm:t>
        <a:bodyPr/>
        <a:lstStyle/>
        <a:p>
          <a:r>
            <a:rPr lang="zh-CN" altLang="en-US" dirty="0" smtClean="0"/>
            <a:t>系统</a:t>
          </a:r>
          <a:endParaRPr lang="en-US" altLang="zh-CN" dirty="0" smtClean="0"/>
        </a:p>
        <a:p>
          <a:r>
            <a:rPr lang="zh-CN" altLang="en-US" dirty="0" smtClean="0"/>
            <a:t>）</a:t>
          </a:r>
          <a:endParaRPr lang="zh-CN" altLang="en-US" dirty="0"/>
        </a:p>
      </dgm:t>
    </dgm:pt>
    <dgm:pt modelId="{E1A0A799-7D46-4684-A0CD-6A634D8BB805}" type="parTrans" cxnId="{3D8387EB-3700-4A81-83DD-CC9B9DE450D6}">
      <dgm:prSet/>
      <dgm:spPr/>
      <dgm:t>
        <a:bodyPr/>
        <a:lstStyle/>
        <a:p>
          <a:endParaRPr lang="zh-CN" altLang="en-US"/>
        </a:p>
      </dgm:t>
    </dgm:pt>
    <dgm:pt modelId="{EFBF577E-0C08-4495-9101-99C57ED393F3}" type="sibTrans" cxnId="{3D8387EB-3700-4A81-83DD-CC9B9DE450D6}">
      <dgm:prSet/>
      <dgm:spPr/>
      <dgm:t>
        <a:bodyPr/>
        <a:lstStyle/>
        <a:p>
          <a:endParaRPr lang="zh-CN" altLang="en-US"/>
        </a:p>
      </dgm:t>
    </dgm:pt>
    <dgm:pt modelId="{669BADC4-AFE7-4D4F-B451-A8A0230EE266}" type="pres">
      <dgm:prSet presAssocID="{8F2A9CD9-6695-4C12-A955-139BD4519674}" presName="compositeShape" presStyleCnt="0">
        <dgm:presLayoutVars>
          <dgm:chMax val="7"/>
          <dgm:dir/>
          <dgm:resizeHandles val="exact"/>
        </dgm:presLayoutVars>
      </dgm:prSet>
      <dgm:spPr/>
    </dgm:pt>
    <dgm:pt modelId="{315D84C2-2F74-4A5B-944B-B841AF606B18}" type="pres">
      <dgm:prSet presAssocID="{8F2A9CD9-6695-4C12-A955-139BD4519674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387D0555-F309-4C04-A53A-1F94D68C84E7}" type="pres">
      <dgm:prSet presAssocID="{8F2A9CD9-6695-4C12-A955-139BD4519674}" presName="dummy1a" presStyleCnt="0"/>
      <dgm:spPr/>
    </dgm:pt>
    <dgm:pt modelId="{052B078B-F1C7-459B-8ACC-F42DE2BC6207}" type="pres">
      <dgm:prSet presAssocID="{8F2A9CD9-6695-4C12-A955-139BD4519674}" presName="dummy1b" presStyleCnt="0"/>
      <dgm:spPr/>
    </dgm:pt>
    <dgm:pt modelId="{7E071ED6-FC0D-40BC-918E-DA6AC12346EB}" type="pres">
      <dgm:prSet presAssocID="{8F2A9CD9-6695-4C12-A955-139BD451967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53C503-3AAA-43E5-BB4B-D041933FEDA1}" type="pres">
      <dgm:prSet presAssocID="{8F2A9CD9-6695-4C12-A955-139BD4519674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7A44045D-87FD-41CD-99F3-7E3593528432}" type="pres">
      <dgm:prSet presAssocID="{8F2A9CD9-6695-4C12-A955-139BD4519674}" presName="dummy2a" presStyleCnt="0"/>
      <dgm:spPr/>
    </dgm:pt>
    <dgm:pt modelId="{09092AB2-36C5-41FB-8E99-22F1369F4DDA}" type="pres">
      <dgm:prSet presAssocID="{8F2A9CD9-6695-4C12-A955-139BD4519674}" presName="dummy2b" presStyleCnt="0"/>
      <dgm:spPr/>
    </dgm:pt>
    <dgm:pt modelId="{FEDBF531-42EE-43ED-BC45-DF0C9BA2E25F}" type="pres">
      <dgm:prSet presAssocID="{8F2A9CD9-6695-4C12-A955-139BD451967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5FF9ED-3ACB-4F61-97A4-BAD77305C318}" type="pres">
      <dgm:prSet presAssocID="{8F2A9CD9-6695-4C12-A955-139BD4519674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0FF8F4CC-421A-4EBB-8292-3F6C1F645777}" type="pres">
      <dgm:prSet presAssocID="{8F2A9CD9-6695-4C12-A955-139BD4519674}" presName="dummy3a" presStyleCnt="0"/>
      <dgm:spPr/>
    </dgm:pt>
    <dgm:pt modelId="{B73C235D-0B8A-488B-9EB4-1F161FB41C89}" type="pres">
      <dgm:prSet presAssocID="{8F2A9CD9-6695-4C12-A955-139BD4519674}" presName="dummy3b" presStyleCnt="0"/>
      <dgm:spPr/>
    </dgm:pt>
    <dgm:pt modelId="{F4782DCA-3B94-4A5C-86E7-78EDE76856F5}" type="pres">
      <dgm:prSet presAssocID="{8F2A9CD9-6695-4C12-A955-139BD451967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70BC50-60ED-48C9-94C2-C78FDAFA5B2E}" type="pres">
      <dgm:prSet presAssocID="{66414FD0-1730-4F96-9773-D7FC37C67903}" presName="arrowWedge1" presStyleLbl="fgSibTrans2D1" presStyleIdx="0" presStyleCnt="3"/>
      <dgm:spPr/>
    </dgm:pt>
    <dgm:pt modelId="{FCFBF845-17A5-48BE-B43F-335EA3E538FA}" type="pres">
      <dgm:prSet presAssocID="{F33DBE0D-0B63-4F33-9E6D-536631DB4BFD}" presName="arrowWedge2" presStyleLbl="fgSibTrans2D1" presStyleIdx="1" presStyleCnt="3"/>
      <dgm:spPr/>
    </dgm:pt>
    <dgm:pt modelId="{C98C390C-33A2-4124-9C61-27BD281FE6FB}" type="pres">
      <dgm:prSet presAssocID="{EFBF577E-0C08-4495-9101-99C57ED393F3}" presName="arrowWedge3" presStyleLbl="fgSibTrans2D1" presStyleIdx="2" presStyleCnt="3"/>
      <dgm:spPr/>
    </dgm:pt>
  </dgm:ptLst>
  <dgm:cxnLst>
    <dgm:cxn modelId="{3D8387EB-3700-4A81-83DD-CC9B9DE450D6}" srcId="{8F2A9CD9-6695-4C12-A955-139BD4519674}" destId="{B69541F4-DE84-478C-9763-709F392EA206}" srcOrd="2" destOrd="0" parTransId="{E1A0A799-7D46-4684-A0CD-6A634D8BB805}" sibTransId="{EFBF577E-0C08-4495-9101-99C57ED393F3}"/>
    <dgm:cxn modelId="{C74397A8-DA8B-4983-9052-A8C8D0C96BBB}" type="presOf" srcId="{8F2A9CD9-6695-4C12-A955-139BD4519674}" destId="{669BADC4-AFE7-4D4F-B451-A8A0230EE266}" srcOrd="0" destOrd="0" presId="urn:microsoft.com/office/officeart/2005/8/layout/cycle8"/>
    <dgm:cxn modelId="{700F9973-9557-446F-9104-0C73868958FD}" type="presOf" srcId="{B69541F4-DE84-478C-9763-709F392EA206}" destId="{035FF9ED-3ACB-4F61-97A4-BAD77305C318}" srcOrd="0" destOrd="0" presId="urn:microsoft.com/office/officeart/2005/8/layout/cycle8"/>
    <dgm:cxn modelId="{16928B30-4351-42B6-89CC-4A90DEB8026D}" type="presOf" srcId="{55682D27-29C7-49B4-BED8-5D83DC71CD7E}" destId="{7E071ED6-FC0D-40BC-918E-DA6AC12346EB}" srcOrd="1" destOrd="0" presId="urn:microsoft.com/office/officeart/2005/8/layout/cycle8"/>
    <dgm:cxn modelId="{149F907D-34B0-48E0-BD91-68D11F2508BE}" type="presOf" srcId="{B69541F4-DE84-478C-9763-709F392EA206}" destId="{F4782DCA-3B94-4A5C-86E7-78EDE76856F5}" srcOrd="1" destOrd="0" presId="urn:microsoft.com/office/officeart/2005/8/layout/cycle8"/>
    <dgm:cxn modelId="{D6500C67-14B2-41DD-A2D9-09285859A817}" type="presOf" srcId="{7C13518D-3B96-420C-8CF9-E3F5EE7BD10F}" destId="{FEDBF531-42EE-43ED-BC45-DF0C9BA2E25F}" srcOrd="1" destOrd="0" presId="urn:microsoft.com/office/officeart/2005/8/layout/cycle8"/>
    <dgm:cxn modelId="{A0D5E361-55DB-4B18-AA3C-41844ECA97B8}" type="presOf" srcId="{7C13518D-3B96-420C-8CF9-E3F5EE7BD10F}" destId="{ED53C503-3AAA-43E5-BB4B-D041933FEDA1}" srcOrd="0" destOrd="0" presId="urn:microsoft.com/office/officeart/2005/8/layout/cycle8"/>
    <dgm:cxn modelId="{81E51089-8511-440B-9853-3187248A2A1E}" srcId="{8F2A9CD9-6695-4C12-A955-139BD4519674}" destId="{7C13518D-3B96-420C-8CF9-E3F5EE7BD10F}" srcOrd="1" destOrd="0" parTransId="{AF77DBB1-E6D0-45D7-BCF5-E8DAEAA9FE62}" sibTransId="{F33DBE0D-0B63-4F33-9E6D-536631DB4BFD}"/>
    <dgm:cxn modelId="{C392DFD6-CD8A-46E4-9C83-E6DC50540B41}" type="presOf" srcId="{55682D27-29C7-49B4-BED8-5D83DC71CD7E}" destId="{315D84C2-2F74-4A5B-944B-B841AF606B18}" srcOrd="0" destOrd="0" presId="urn:microsoft.com/office/officeart/2005/8/layout/cycle8"/>
    <dgm:cxn modelId="{F06C85F8-7496-4510-8786-CE940FEEDBE5}" srcId="{8F2A9CD9-6695-4C12-A955-139BD4519674}" destId="{55682D27-29C7-49B4-BED8-5D83DC71CD7E}" srcOrd="0" destOrd="0" parTransId="{7DDCF7E9-45F4-4FA4-845E-32778671035D}" sibTransId="{66414FD0-1730-4F96-9773-D7FC37C67903}"/>
    <dgm:cxn modelId="{BC0F04C4-A2D4-46A7-8E83-0978D372417F}" type="presParOf" srcId="{669BADC4-AFE7-4D4F-B451-A8A0230EE266}" destId="{315D84C2-2F74-4A5B-944B-B841AF606B18}" srcOrd="0" destOrd="0" presId="urn:microsoft.com/office/officeart/2005/8/layout/cycle8"/>
    <dgm:cxn modelId="{2DF4694D-AFB9-4466-857C-831F0BCCEE9A}" type="presParOf" srcId="{669BADC4-AFE7-4D4F-B451-A8A0230EE266}" destId="{387D0555-F309-4C04-A53A-1F94D68C84E7}" srcOrd="1" destOrd="0" presId="urn:microsoft.com/office/officeart/2005/8/layout/cycle8"/>
    <dgm:cxn modelId="{6AA17E47-1B63-4B6F-A17C-0CDFB6206A34}" type="presParOf" srcId="{669BADC4-AFE7-4D4F-B451-A8A0230EE266}" destId="{052B078B-F1C7-459B-8ACC-F42DE2BC6207}" srcOrd="2" destOrd="0" presId="urn:microsoft.com/office/officeart/2005/8/layout/cycle8"/>
    <dgm:cxn modelId="{04E6BF18-F145-40B1-A835-45F98075B763}" type="presParOf" srcId="{669BADC4-AFE7-4D4F-B451-A8A0230EE266}" destId="{7E071ED6-FC0D-40BC-918E-DA6AC12346EB}" srcOrd="3" destOrd="0" presId="urn:microsoft.com/office/officeart/2005/8/layout/cycle8"/>
    <dgm:cxn modelId="{56486469-2E3B-4016-A2D5-3444A37C1850}" type="presParOf" srcId="{669BADC4-AFE7-4D4F-B451-A8A0230EE266}" destId="{ED53C503-3AAA-43E5-BB4B-D041933FEDA1}" srcOrd="4" destOrd="0" presId="urn:microsoft.com/office/officeart/2005/8/layout/cycle8"/>
    <dgm:cxn modelId="{E4E56CD6-B29D-4FF5-9B1B-C07B7693FD30}" type="presParOf" srcId="{669BADC4-AFE7-4D4F-B451-A8A0230EE266}" destId="{7A44045D-87FD-41CD-99F3-7E3593528432}" srcOrd="5" destOrd="0" presId="urn:microsoft.com/office/officeart/2005/8/layout/cycle8"/>
    <dgm:cxn modelId="{3D779CC9-4F47-4ABE-A559-22CD4EF6B1AD}" type="presParOf" srcId="{669BADC4-AFE7-4D4F-B451-A8A0230EE266}" destId="{09092AB2-36C5-41FB-8E99-22F1369F4DDA}" srcOrd="6" destOrd="0" presId="urn:microsoft.com/office/officeart/2005/8/layout/cycle8"/>
    <dgm:cxn modelId="{213D7DA4-8E72-4389-A1E3-F4DD6575317D}" type="presParOf" srcId="{669BADC4-AFE7-4D4F-B451-A8A0230EE266}" destId="{FEDBF531-42EE-43ED-BC45-DF0C9BA2E25F}" srcOrd="7" destOrd="0" presId="urn:microsoft.com/office/officeart/2005/8/layout/cycle8"/>
    <dgm:cxn modelId="{C1C81185-5829-4310-80B3-530A7E0A1827}" type="presParOf" srcId="{669BADC4-AFE7-4D4F-B451-A8A0230EE266}" destId="{035FF9ED-3ACB-4F61-97A4-BAD77305C318}" srcOrd="8" destOrd="0" presId="urn:microsoft.com/office/officeart/2005/8/layout/cycle8"/>
    <dgm:cxn modelId="{080457B7-1B4B-4DEF-AD7F-EB5A8DA67D4B}" type="presParOf" srcId="{669BADC4-AFE7-4D4F-B451-A8A0230EE266}" destId="{0FF8F4CC-421A-4EBB-8292-3F6C1F645777}" srcOrd="9" destOrd="0" presId="urn:microsoft.com/office/officeart/2005/8/layout/cycle8"/>
    <dgm:cxn modelId="{4415A029-A20D-4113-91E3-520323A9B076}" type="presParOf" srcId="{669BADC4-AFE7-4D4F-B451-A8A0230EE266}" destId="{B73C235D-0B8A-488B-9EB4-1F161FB41C89}" srcOrd="10" destOrd="0" presId="urn:microsoft.com/office/officeart/2005/8/layout/cycle8"/>
    <dgm:cxn modelId="{2E5AF77D-7A07-4567-84B3-A1A9A3C4938D}" type="presParOf" srcId="{669BADC4-AFE7-4D4F-B451-A8A0230EE266}" destId="{F4782DCA-3B94-4A5C-86E7-78EDE76856F5}" srcOrd="11" destOrd="0" presId="urn:microsoft.com/office/officeart/2005/8/layout/cycle8"/>
    <dgm:cxn modelId="{4F1D026C-EA4C-4402-AF1D-4A0A2DAA3BCF}" type="presParOf" srcId="{669BADC4-AFE7-4D4F-B451-A8A0230EE266}" destId="{2770BC50-60ED-48C9-94C2-C78FDAFA5B2E}" srcOrd="12" destOrd="0" presId="urn:microsoft.com/office/officeart/2005/8/layout/cycle8"/>
    <dgm:cxn modelId="{57F91099-2FA3-4B4C-9F76-9BC15AE800C5}" type="presParOf" srcId="{669BADC4-AFE7-4D4F-B451-A8A0230EE266}" destId="{FCFBF845-17A5-48BE-B43F-335EA3E538FA}" srcOrd="13" destOrd="0" presId="urn:microsoft.com/office/officeart/2005/8/layout/cycle8"/>
    <dgm:cxn modelId="{136C9611-DCD4-40B6-A29C-08596471E2AC}" type="presParOf" srcId="{669BADC4-AFE7-4D4F-B451-A8A0230EE266}" destId="{C98C390C-33A2-4124-9C61-27BD281FE6F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0A46BF-9944-4974-8F42-476F6DA5FA7A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</dgm:pt>
    <dgm:pt modelId="{4F7214C0-16E4-4B0C-AFDC-BDFBDAF82226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</a:rPr>
            <a:t>整体大计划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864790BD-2750-440E-8024-731B838E2197}" type="parTrans" cxnId="{2C7A28CC-BD0C-4CD0-BBDF-6962704A0005}">
      <dgm:prSet/>
      <dgm:spPr/>
      <dgm:t>
        <a:bodyPr/>
        <a:lstStyle/>
        <a:p>
          <a:endParaRPr lang="zh-CN" altLang="en-US"/>
        </a:p>
      </dgm:t>
    </dgm:pt>
    <dgm:pt modelId="{36AED488-FA72-4F0D-A6B6-73C4555217DF}" type="sibTrans" cxnId="{2C7A28CC-BD0C-4CD0-BBDF-6962704A0005}">
      <dgm:prSet/>
      <dgm:spPr/>
      <dgm:t>
        <a:bodyPr/>
        <a:lstStyle/>
        <a:p>
          <a:endParaRPr lang="zh-CN" altLang="en-US"/>
        </a:p>
      </dgm:t>
    </dgm:pt>
    <dgm:pt modelId="{FE529F35-BDC8-46C2-BF27-FA3D8531D61E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C00000"/>
              </a:solidFill>
            </a:rPr>
            <a:t>月里程碑（粗估）</a:t>
          </a:r>
          <a:endParaRPr lang="zh-CN" altLang="en-US" sz="2400" dirty="0">
            <a:solidFill>
              <a:srgbClr val="C00000"/>
            </a:solidFill>
          </a:endParaRPr>
        </a:p>
      </dgm:t>
    </dgm:pt>
    <dgm:pt modelId="{F3E91F40-0104-4E41-8610-EB3374A55216}" type="parTrans" cxnId="{7C5AF96E-95DF-440E-AC1C-06FC19C21B09}">
      <dgm:prSet/>
      <dgm:spPr/>
      <dgm:t>
        <a:bodyPr/>
        <a:lstStyle/>
        <a:p>
          <a:endParaRPr lang="zh-CN" altLang="en-US"/>
        </a:p>
      </dgm:t>
    </dgm:pt>
    <dgm:pt modelId="{86DCC6C4-A14B-4A4A-9345-7AE95880DD8B}" type="sibTrans" cxnId="{7C5AF96E-95DF-440E-AC1C-06FC19C21B09}">
      <dgm:prSet/>
      <dgm:spPr/>
      <dgm:t>
        <a:bodyPr/>
        <a:lstStyle/>
        <a:p>
          <a:endParaRPr lang="zh-CN" altLang="en-US"/>
        </a:p>
      </dgm:t>
    </dgm:pt>
    <dgm:pt modelId="{792EAD88-C2DC-4B37-988E-D7186EA33931}">
      <dgm:prSet phldrT="[文本]" custT="1"/>
      <dgm:spPr/>
      <dgm:t>
        <a:bodyPr/>
        <a:lstStyle/>
        <a:p>
          <a:r>
            <a:rPr lang="zh-CN" altLang="en-US" sz="2800" dirty="0" smtClean="0"/>
            <a:t>周版本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（精确）</a:t>
          </a:r>
          <a:endParaRPr lang="zh-CN" altLang="en-US" sz="2800" dirty="0"/>
        </a:p>
      </dgm:t>
    </dgm:pt>
    <dgm:pt modelId="{91A9A3B4-E8D3-4A4F-8F82-0C48558CC951}" type="parTrans" cxnId="{0AFB17E5-86B6-44BE-A457-8C9AF11091BA}">
      <dgm:prSet/>
      <dgm:spPr/>
      <dgm:t>
        <a:bodyPr/>
        <a:lstStyle/>
        <a:p>
          <a:endParaRPr lang="zh-CN" altLang="en-US"/>
        </a:p>
      </dgm:t>
    </dgm:pt>
    <dgm:pt modelId="{D36AF725-E11B-4A79-8902-F453C1770077}" type="sibTrans" cxnId="{0AFB17E5-86B6-44BE-A457-8C9AF11091BA}">
      <dgm:prSet/>
      <dgm:spPr/>
      <dgm:t>
        <a:bodyPr/>
        <a:lstStyle/>
        <a:p>
          <a:endParaRPr lang="zh-CN" altLang="en-US"/>
        </a:p>
      </dgm:t>
    </dgm:pt>
    <dgm:pt modelId="{2CBDE635-9F9C-44F5-A6BD-64613996C007}" type="pres">
      <dgm:prSet presAssocID="{2A0A46BF-9944-4974-8F42-476F6DA5FA7A}" presName="Name0" presStyleCnt="0">
        <dgm:presLayoutVars>
          <dgm:chMax val="7"/>
          <dgm:chPref val="5"/>
        </dgm:presLayoutVars>
      </dgm:prSet>
      <dgm:spPr/>
    </dgm:pt>
    <dgm:pt modelId="{071D102F-D77D-470F-8DB8-EAFF07AA2545}" type="pres">
      <dgm:prSet presAssocID="{2A0A46BF-9944-4974-8F42-476F6DA5FA7A}" presName="arrowNode" presStyleLbl="node1" presStyleIdx="0" presStyleCnt="1"/>
      <dgm:spPr/>
    </dgm:pt>
    <dgm:pt modelId="{CE28EE97-6E67-4E8C-AA9C-68B691AF86F8}" type="pres">
      <dgm:prSet presAssocID="{4F7214C0-16E4-4B0C-AFDC-BDFBDAF82226}" presName="txNode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71B5B5-7027-457A-85EF-FD15337CCFC6}" type="pres">
      <dgm:prSet presAssocID="{FE529F35-BDC8-46C2-BF27-FA3D8531D61E}" presName="txNode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FB68-8A7D-4E66-B009-7A426737F8B7}" type="pres">
      <dgm:prSet presAssocID="{86DCC6C4-A14B-4A4A-9345-7AE95880DD8B}" presName="dotNode2" presStyleCnt="0"/>
      <dgm:spPr/>
    </dgm:pt>
    <dgm:pt modelId="{BDBEB011-52C6-4373-965D-A703565BC23C}" type="pres">
      <dgm:prSet presAssocID="{86DCC6C4-A14B-4A4A-9345-7AE95880DD8B}" presName="dotRepeatNode" presStyleLbl="fgShp" presStyleIdx="0" presStyleCnt="1"/>
      <dgm:spPr/>
      <dgm:t>
        <a:bodyPr/>
        <a:lstStyle/>
        <a:p>
          <a:endParaRPr lang="zh-CN" altLang="en-US"/>
        </a:p>
      </dgm:t>
    </dgm:pt>
    <dgm:pt modelId="{C6BA15FB-144C-4557-AA86-35FC1ABA0E2B}" type="pres">
      <dgm:prSet presAssocID="{792EAD88-C2DC-4B37-988E-D7186EA33931}" presName="txNode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F15BF8-3262-472C-8484-6C8FDCEE90DE}" type="presOf" srcId="{4F7214C0-16E4-4B0C-AFDC-BDFBDAF82226}" destId="{CE28EE97-6E67-4E8C-AA9C-68B691AF86F8}" srcOrd="0" destOrd="0" presId="urn:microsoft.com/office/officeart/2009/3/layout/DescendingProcess"/>
    <dgm:cxn modelId="{126A608C-5DBD-45AD-95B2-4A5F7ABEDFEE}" type="presOf" srcId="{86DCC6C4-A14B-4A4A-9345-7AE95880DD8B}" destId="{BDBEB011-52C6-4373-965D-A703565BC23C}" srcOrd="0" destOrd="0" presId="urn:microsoft.com/office/officeart/2009/3/layout/DescendingProcess"/>
    <dgm:cxn modelId="{0AFB17E5-86B6-44BE-A457-8C9AF11091BA}" srcId="{2A0A46BF-9944-4974-8F42-476F6DA5FA7A}" destId="{792EAD88-C2DC-4B37-988E-D7186EA33931}" srcOrd="2" destOrd="0" parTransId="{91A9A3B4-E8D3-4A4F-8F82-0C48558CC951}" sibTransId="{D36AF725-E11B-4A79-8902-F453C1770077}"/>
    <dgm:cxn modelId="{2C7A28CC-BD0C-4CD0-BBDF-6962704A0005}" srcId="{2A0A46BF-9944-4974-8F42-476F6DA5FA7A}" destId="{4F7214C0-16E4-4B0C-AFDC-BDFBDAF82226}" srcOrd="0" destOrd="0" parTransId="{864790BD-2750-440E-8024-731B838E2197}" sibTransId="{36AED488-FA72-4F0D-A6B6-73C4555217DF}"/>
    <dgm:cxn modelId="{04A69B2D-E9B3-4D2C-BD66-79A8BA9BC6AD}" type="presOf" srcId="{2A0A46BF-9944-4974-8F42-476F6DA5FA7A}" destId="{2CBDE635-9F9C-44F5-A6BD-64613996C007}" srcOrd="0" destOrd="0" presId="urn:microsoft.com/office/officeart/2009/3/layout/DescendingProcess"/>
    <dgm:cxn modelId="{6B23A715-3A6E-4EE6-AB08-E0D53F17A10C}" type="presOf" srcId="{FE529F35-BDC8-46C2-BF27-FA3D8531D61E}" destId="{5671B5B5-7027-457A-85EF-FD15337CCFC6}" srcOrd="0" destOrd="0" presId="urn:microsoft.com/office/officeart/2009/3/layout/DescendingProcess"/>
    <dgm:cxn modelId="{7C5AF96E-95DF-440E-AC1C-06FC19C21B09}" srcId="{2A0A46BF-9944-4974-8F42-476F6DA5FA7A}" destId="{FE529F35-BDC8-46C2-BF27-FA3D8531D61E}" srcOrd="1" destOrd="0" parTransId="{F3E91F40-0104-4E41-8610-EB3374A55216}" sibTransId="{86DCC6C4-A14B-4A4A-9345-7AE95880DD8B}"/>
    <dgm:cxn modelId="{D13605EC-84A0-4935-9526-99BFF268EDBC}" type="presOf" srcId="{792EAD88-C2DC-4B37-988E-D7186EA33931}" destId="{C6BA15FB-144C-4557-AA86-35FC1ABA0E2B}" srcOrd="0" destOrd="0" presId="urn:microsoft.com/office/officeart/2009/3/layout/DescendingProcess"/>
    <dgm:cxn modelId="{12B1E00F-F8E6-4407-96ED-2947108FBC14}" type="presParOf" srcId="{2CBDE635-9F9C-44F5-A6BD-64613996C007}" destId="{071D102F-D77D-470F-8DB8-EAFF07AA2545}" srcOrd="0" destOrd="0" presId="urn:microsoft.com/office/officeart/2009/3/layout/DescendingProcess"/>
    <dgm:cxn modelId="{6E67A871-92D9-4694-84FD-3B83B72F0C7A}" type="presParOf" srcId="{2CBDE635-9F9C-44F5-A6BD-64613996C007}" destId="{CE28EE97-6E67-4E8C-AA9C-68B691AF86F8}" srcOrd="1" destOrd="0" presId="urn:microsoft.com/office/officeart/2009/3/layout/DescendingProcess"/>
    <dgm:cxn modelId="{21E8CAC2-C893-47DD-ADCA-0848679EC3A6}" type="presParOf" srcId="{2CBDE635-9F9C-44F5-A6BD-64613996C007}" destId="{5671B5B5-7027-457A-85EF-FD15337CCFC6}" srcOrd="2" destOrd="0" presId="urn:microsoft.com/office/officeart/2009/3/layout/DescendingProcess"/>
    <dgm:cxn modelId="{7B08E896-1790-4EBA-BCBD-6BB434C6C9F6}" type="presParOf" srcId="{2CBDE635-9F9C-44F5-A6BD-64613996C007}" destId="{A82CFB68-8A7D-4E66-B009-7A426737F8B7}" srcOrd="3" destOrd="0" presId="urn:microsoft.com/office/officeart/2009/3/layout/DescendingProcess"/>
    <dgm:cxn modelId="{CBFE4125-A2BC-4B57-A21D-18CBAA056CD8}" type="presParOf" srcId="{A82CFB68-8A7D-4E66-B009-7A426737F8B7}" destId="{BDBEB011-52C6-4373-965D-A703565BC23C}" srcOrd="0" destOrd="0" presId="urn:microsoft.com/office/officeart/2009/3/layout/DescendingProcess"/>
    <dgm:cxn modelId="{E8464917-5C26-465E-8DD9-036E444007B4}" type="presParOf" srcId="{2CBDE635-9F9C-44F5-A6BD-64613996C007}" destId="{C6BA15FB-144C-4557-AA86-35FC1ABA0E2B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0A46BF-9944-4974-8F42-476F6DA5FA7A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</dgm:pt>
    <dgm:pt modelId="{4F7214C0-16E4-4B0C-AFDC-BDFBDAF82226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</a:rPr>
            <a:t>整体大计划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864790BD-2750-440E-8024-731B838E2197}" type="parTrans" cxnId="{2C7A28CC-BD0C-4CD0-BBDF-6962704A0005}">
      <dgm:prSet/>
      <dgm:spPr/>
      <dgm:t>
        <a:bodyPr/>
        <a:lstStyle/>
        <a:p>
          <a:endParaRPr lang="zh-CN" altLang="en-US"/>
        </a:p>
      </dgm:t>
    </dgm:pt>
    <dgm:pt modelId="{36AED488-FA72-4F0D-A6B6-73C4555217DF}" type="sibTrans" cxnId="{2C7A28CC-BD0C-4CD0-BBDF-6962704A0005}">
      <dgm:prSet/>
      <dgm:spPr/>
      <dgm:t>
        <a:bodyPr/>
        <a:lstStyle/>
        <a:p>
          <a:endParaRPr lang="zh-CN" altLang="en-US"/>
        </a:p>
      </dgm:t>
    </dgm:pt>
    <dgm:pt modelId="{FE529F35-BDC8-46C2-BF27-FA3D8531D61E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</a:rPr>
            <a:t>月里程碑（粗估）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F3E91F40-0104-4E41-8610-EB3374A55216}" type="parTrans" cxnId="{7C5AF96E-95DF-440E-AC1C-06FC19C21B09}">
      <dgm:prSet/>
      <dgm:spPr/>
      <dgm:t>
        <a:bodyPr/>
        <a:lstStyle/>
        <a:p>
          <a:endParaRPr lang="zh-CN" altLang="en-US"/>
        </a:p>
      </dgm:t>
    </dgm:pt>
    <dgm:pt modelId="{86DCC6C4-A14B-4A4A-9345-7AE95880DD8B}" type="sibTrans" cxnId="{7C5AF96E-95DF-440E-AC1C-06FC19C21B09}">
      <dgm:prSet/>
      <dgm:spPr/>
      <dgm:t>
        <a:bodyPr/>
        <a:lstStyle/>
        <a:p>
          <a:endParaRPr lang="zh-CN" altLang="en-US"/>
        </a:p>
      </dgm:t>
    </dgm:pt>
    <dgm:pt modelId="{792EAD88-C2DC-4B37-988E-D7186EA33931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rgbClr val="C00000"/>
              </a:solidFill>
            </a:rPr>
            <a:t>周版本</a:t>
          </a:r>
          <a:r>
            <a:rPr lang="en-US" altLang="zh-CN" sz="2800" dirty="0" smtClean="0">
              <a:solidFill>
                <a:srgbClr val="C00000"/>
              </a:solidFill>
            </a:rPr>
            <a:t/>
          </a:r>
          <a:br>
            <a:rPr lang="en-US" altLang="zh-CN" sz="2800" dirty="0" smtClean="0">
              <a:solidFill>
                <a:srgbClr val="C00000"/>
              </a:solidFill>
            </a:rPr>
          </a:br>
          <a:r>
            <a:rPr lang="zh-CN" altLang="en-US" sz="2800" dirty="0" smtClean="0">
              <a:solidFill>
                <a:srgbClr val="C00000"/>
              </a:solidFill>
            </a:rPr>
            <a:t>（精确）</a:t>
          </a:r>
          <a:endParaRPr lang="zh-CN" altLang="en-US" sz="2800" dirty="0">
            <a:solidFill>
              <a:srgbClr val="C00000"/>
            </a:solidFill>
          </a:endParaRPr>
        </a:p>
      </dgm:t>
    </dgm:pt>
    <dgm:pt modelId="{91A9A3B4-E8D3-4A4F-8F82-0C48558CC951}" type="parTrans" cxnId="{0AFB17E5-86B6-44BE-A457-8C9AF11091BA}">
      <dgm:prSet/>
      <dgm:spPr/>
      <dgm:t>
        <a:bodyPr/>
        <a:lstStyle/>
        <a:p>
          <a:endParaRPr lang="zh-CN" altLang="en-US"/>
        </a:p>
      </dgm:t>
    </dgm:pt>
    <dgm:pt modelId="{D36AF725-E11B-4A79-8902-F453C1770077}" type="sibTrans" cxnId="{0AFB17E5-86B6-44BE-A457-8C9AF11091BA}">
      <dgm:prSet/>
      <dgm:spPr/>
      <dgm:t>
        <a:bodyPr/>
        <a:lstStyle/>
        <a:p>
          <a:endParaRPr lang="zh-CN" altLang="en-US"/>
        </a:p>
      </dgm:t>
    </dgm:pt>
    <dgm:pt modelId="{2CBDE635-9F9C-44F5-A6BD-64613996C007}" type="pres">
      <dgm:prSet presAssocID="{2A0A46BF-9944-4974-8F42-476F6DA5FA7A}" presName="Name0" presStyleCnt="0">
        <dgm:presLayoutVars>
          <dgm:chMax val="7"/>
          <dgm:chPref val="5"/>
        </dgm:presLayoutVars>
      </dgm:prSet>
      <dgm:spPr/>
    </dgm:pt>
    <dgm:pt modelId="{071D102F-D77D-470F-8DB8-EAFF07AA2545}" type="pres">
      <dgm:prSet presAssocID="{2A0A46BF-9944-4974-8F42-476F6DA5FA7A}" presName="arrowNode" presStyleLbl="node1" presStyleIdx="0" presStyleCnt="1"/>
      <dgm:spPr/>
    </dgm:pt>
    <dgm:pt modelId="{CE28EE97-6E67-4E8C-AA9C-68B691AF86F8}" type="pres">
      <dgm:prSet presAssocID="{4F7214C0-16E4-4B0C-AFDC-BDFBDAF82226}" presName="txNode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71B5B5-7027-457A-85EF-FD15337CCFC6}" type="pres">
      <dgm:prSet presAssocID="{FE529F35-BDC8-46C2-BF27-FA3D8531D61E}" presName="txNode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FB68-8A7D-4E66-B009-7A426737F8B7}" type="pres">
      <dgm:prSet presAssocID="{86DCC6C4-A14B-4A4A-9345-7AE95880DD8B}" presName="dotNode2" presStyleCnt="0"/>
      <dgm:spPr/>
    </dgm:pt>
    <dgm:pt modelId="{BDBEB011-52C6-4373-965D-A703565BC23C}" type="pres">
      <dgm:prSet presAssocID="{86DCC6C4-A14B-4A4A-9345-7AE95880DD8B}" presName="dotRepeatNode" presStyleLbl="fgShp" presStyleIdx="0" presStyleCnt="1"/>
      <dgm:spPr/>
      <dgm:t>
        <a:bodyPr/>
        <a:lstStyle/>
        <a:p>
          <a:endParaRPr lang="zh-CN" altLang="en-US"/>
        </a:p>
      </dgm:t>
    </dgm:pt>
    <dgm:pt modelId="{C6BA15FB-144C-4557-AA86-35FC1ABA0E2B}" type="pres">
      <dgm:prSet presAssocID="{792EAD88-C2DC-4B37-988E-D7186EA33931}" presName="txNode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F15BF8-3262-472C-8484-6C8FDCEE90DE}" type="presOf" srcId="{4F7214C0-16E4-4B0C-AFDC-BDFBDAF82226}" destId="{CE28EE97-6E67-4E8C-AA9C-68B691AF86F8}" srcOrd="0" destOrd="0" presId="urn:microsoft.com/office/officeart/2009/3/layout/DescendingProcess"/>
    <dgm:cxn modelId="{126A608C-5DBD-45AD-95B2-4A5F7ABEDFEE}" type="presOf" srcId="{86DCC6C4-A14B-4A4A-9345-7AE95880DD8B}" destId="{BDBEB011-52C6-4373-965D-A703565BC23C}" srcOrd="0" destOrd="0" presId="urn:microsoft.com/office/officeart/2009/3/layout/DescendingProcess"/>
    <dgm:cxn modelId="{0AFB17E5-86B6-44BE-A457-8C9AF11091BA}" srcId="{2A0A46BF-9944-4974-8F42-476F6DA5FA7A}" destId="{792EAD88-C2DC-4B37-988E-D7186EA33931}" srcOrd="2" destOrd="0" parTransId="{91A9A3B4-E8D3-4A4F-8F82-0C48558CC951}" sibTransId="{D36AF725-E11B-4A79-8902-F453C1770077}"/>
    <dgm:cxn modelId="{2C7A28CC-BD0C-4CD0-BBDF-6962704A0005}" srcId="{2A0A46BF-9944-4974-8F42-476F6DA5FA7A}" destId="{4F7214C0-16E4-4B0C-AFDC-BDFBDAF82226}" srcOrd="0" destOrd="0" parTransId="{864790BD-2750-440E-8024-731B838E2197}" sibTransId="{36AED488-FA72-4F0D-A6B6-73C4555217DF}"/>
    <dgm:cxn modelId="{04A69B2D-E9B3-4D2C-BD66-79A8BA9BC6AD}" type="presOf" srcId="{2A0A46BF-9944-4974-8F42-476F6DA5FA7A}" destId="{2CBDE635-9F9C-44F5-A6BD-64613996C007}" srcOrd="0" destOrd="0" presId="urn:microsoft.com/office/officeart/2009/3/layout/DescendingProcess"/>
    <dgm:cxn modelId="{6B23A715-3A6E-4EE6-AB08-E0D53F17A10C}" type="presOf" srcId="{FE529F35-BDC8-46C2-BF27-FA3D8531D61E}" destId="{5671B5B5-7027-457A-85EF-FD15337CCFC6}" srcOrd="0" destOrd="0" presId="urn:microsoft.com/office/officeart/2009/3/layout/DescendingProcess"/>
    <dgm:cxn modelId="{7C5AF96E-95DF-440E-AC1C-06FC19C21B09}" srcId="{2A0A46BF-9944-4974-8F42-476F6DA5FA7A}" destId="{FE529F35-BDC8-46C2-BF27-FA3D8531D61E}" srcOrd="1" destOrd="0" parTransId="{F3E91F40-0104-4E41-8610-EB3374A55216}" sibTransId="{86DCC6C4-A14B-4A4A-9345-7AE95880DD8B}"/>
    <dgm:cxn modelId="{D13605EC-84A0-4935-9526-99BFF268EDBC}" type="presOf" srcId="{792EAD88-C2DC-4B37-988E-D7186EA33931}" destId="{C6BA15FB-144C-4557-AA86-35FC1ABA0E2B}" srcOrd="0" destOrd="0" presId="urn:microsoft.com/office/officeart/2009/3/layout/DescendingProcess"/>
    <dgm:cxn modelId="{12B1E00F-F8E6-4407-96ED-2947108FBC14}" type="presParOf" srcId="{2CBDE635-9F9C-44F5-A6BD-64613996C007}" destId="{071D102F-D77D-470F-8DB8-EAFF07AA2545}" srcOrd="0" destOrd="0" presId="urn:microsoft.com/office/officeart/2009/3/layout/DescendingProcess"/>
    <dgm:cxn modelId="{6E67A871-92D9-4694-84FD-3B83B72F0C7A}" type="presParOf" srcId="{2CBDE635-9F9C-44F5-A6BD-64613996C007}" destId="{CE28EE97-6E67-4E8C-AA9C-68B691AF86F8}" srcOrd="1" destOrd="0" presId="urn:microsoft.com/office/officeart/2009/3/layout/DescendingProcess"/>
    <dgm:cxn modelId="{21E8CAC2-C893-47DD-ADCA-0848679EC3A6}" type="presParOf" srcId="{2CBDE635-9F9C-44F5-A6BD-64613996C007}" destId="{5671B5B5-7027-457A-85EF-FD15337CCFC6}" srcOrd="2" destOrd="0" presId="urn:microsoft.com/office/officeart/2009/3/layout/DescendingProcess"/>
    <dgm:cxn modelId="{7B08E896-1790-4EBA-BCBD-6BB434C6C9F6}" type="presParOf" srcId="{2CBDE635-9F9C-44F5-A6BD-64613996C007}" destId="{A82CFB68-8A7D-4E66-B009-7A426737F8B7}" srcOrd="3" destOrd="0" presId="urn:microsoft.com/office/officeart/2009/3/layout/DescendingProcess"/>
    <dgm:cxn modelId="{CBFE4125-A2BC-4B57-A21D-18CBAA056CD8}" type="presParOf" srcId="{A82CFB68-8A7D-4E66-B009-7A426737F8B7}" destId="{BDBEB011-52C6-4373-965D-A703565BC23C}" srcOrd="0" destOrd="0" presId="urn:microsoft.com/office/officeart/2009/3/layout/DescendingProcess"/>
    <dgm:cxn modelId="{E8464917-5C26-465E-8DD9-036E444007B4}" type="presParOf" srcId="{2CBDE635-9F9C-44F5-A6BD-64613996C007}" destId="{C6BA15FB-144C-4557-AA86-35FC1ABA0E2B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D102F-D77D-470F-8DB8-EAFF07AA2545}">
      <dsp:nvSpPr>
        <dsp:cNvPr id="0" name=""/>
        <dsp:cNvSpPr/>
      </dsp:nvSpPr>
      <dsp:spPr>
        <a:xfrm rot="4396374">
          <a:off x="281055" y="1247445"/>
          <a:ext cx="4192544" cy="292377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EB011-52C6-4373-965D-A703565BC23C}">
      <dsp:nvSpPr>
        <dsp:cNvPr id="0" name=""/>
        <dsp:cNvSpPr/>
      </dsp:nvSpPr>
      <dsp:spPr>
        <a:xfrm>
          <a:off x="2501755" y="2166846"/>
          <a:ext cx="105874" cy="10587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8EE97-6E67-4E8C-AA9C-68B691AF86F8}">
      <dsp:nvSpPr>
        <dsp:cNvPr id="0" name=""/>
        <dsp:cNvSpPr/>
      </dsp:nvSpPr>
      <dsp:spPr>
        <a:xfrm>
          <a:off x="0" y="281010"/>
          <a:ext cx="1976654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C00000"/>
              </a:solidFill>
            </a:rPr>
            <a:t>整体大计划</a:t>
          </a:r>
          <a:endParaRPr lang="zh-CN" altLang="en-US" sz="2800" kern="1200" dirty="0">
            <a:solidFill>
              <a:srgbClr val="C00000"/>
            </a:solidFill>
          </a:endParaRPr>
        </a:p>
      </dsp:txBody>
      <dsp:txXfrm>
        <a:off x="0" y="281010"/>
        <a:ext cx="1976654" cy="777063"/>
      </dsp:txXfrm>
    </dsp:sp>
    <dsp:sp modelId="{5671B5B5-7027-457A-85EF-FD15337CCFC6}">
      <dsp:nvSpPr>
        <dsp:cNvPr id="0" name=""/>
        <dsp:cNvSpPr/>
      </dsp:nvSpPr>
      <dsp:spPr>
        <a:xfrm>
          <a:off x="2991693" y="1831252"/>
          <a:ext cx="2350616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月里程碑（粗估）</a:t>
          </a:r>
          <a:endParaRPr lang="zh-CN" altLang="en-US" sz="2400" kern="1200" dirty="0"/>
        </a:p>
      </dsp:txBody>
      <dsp:txXfrm>
        <a:off x="2991693" y="1831252"/>
        <a:ext cx="2350616" cy="777063"/>
      </dsp:txXfrm>
    </dsp:sp>
    <dsp:sp modelId="{C6BA15FB-144C-4557-AA86-35FC1ABA0E2B}">
      <dsp:nvSpPr>
        <dsp:cNvPr id="0" name=""/>
        <dsp:cNvSpPr/>
      </dsp:nvSpPr>
      <dsp:spPr>
        <a:xfrm>
          <a:off x="2671155" y="4360592"/>
          <a:ext cx="2671155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周版本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（精确）</a:t>
          </a:r>
          <a:endParaRPr lang="zh-CN" altLang="en-US" sz="2800" kern="1200" dirty="0"/>
        </a:p>
      </dsp:txBody>
      <dsp:txXfrm>
        <a:off x="2671155" y="4360592"/>
        <a:ext cx="2671155" cy="777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D102F-D77D-470F-8DB8-EAFF07AA2545}">
      <dsp:nvSpPr>
        <dsp:cNvPr id="0" name=""/>
        <dsp:cNvSpPr/>
      </dsp:nvSpPr>
      <dsp:spPr>
        <a:xfrm rot="4396374">
          <a:off x="281055" y="1247445"/>
          <a:ext cx="4192544" cy="292377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EB011-52C6-4373-965D-A703565BC23C}">
      <dsp:nvSpPr>
        <dsp:cNvPr id="0" name=""/>
        <dsp:cNvSpPr/>
      </dsp:nvSpPr>
      <dsp:spPr>
        <a:xfrm>
          <a:off x="2501755" y="2166846"/>
          <a:ext cx="105874" cy="10587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8EE97-6E67-4E8C-AA9C-68B691AF86F8}">
      <dsp:nvSpPr>
        <dsp:cNvPr id="0" name=""/>
        <dsp:cNvSpPr/>
      </dsp:nvSpPr>
      <dsp:spPr>
        <a:xfrm>
          <a:off x="0" y="281010"/>
          <a:ext cx="1976654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</a:rPr>
            <a:t>整体大计划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0" y="281010"/>
        <a:ext cx="1976654" cy="777063"/>
      </dsp:txXfrm>
    </dsp:sp>
    <dsp:sp modelId="{5671B5B5-7027-457A-85EF-FD15337CCFC6}">
      <dsp:nvSpPr>
        <dsp:cNvPr id="0" name=""/>
        <dsp:cNvSpPr/>
      </dsp:nvSpPr>
      <dsp:spPr>
        <a:xfrm>
          <a:off x="2991693" y="1831252"/>
          <a:ext cx="2350616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C00000"/>
              </a:solidFill>
            </a:rPr>
            <a:t>月里程碑（粗估）</a:t>
          </a:r>
          <a:endParaRPr lang="zh-CN" altLang="en-US" sz="2400" kern="1200" dirty="0">
            <a:solidFill>
              <a:srgbClr val="C00000"/>
            </a:solidFill>
          </a:endParaRPr>
        </a:p>
      </dsp:txBody>
      <dsp:txXfrm>
        <a:off x="2991693" y="1831252"/>
        <a:ext cx="2350616" cy="777063"/>
      </dsp:txXfrm>
    </dsp:sp>
    <dsp:sp modelId="{C6BA15FB-144C-4557-AA86-35FC1ABA0E2B}">
      <dsp:nvSpPr>
        <dsp:cNvPr id="0" name=""/>
        <dsp:cNvSpPr/>
      </dsp:nvSpPr>
      <dsp:spPr>
        <a:xfrm>
          <a:off x="2671155" y="4360592"/>
          <a:ext cx="2671155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周版本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（精确）</a:t>
          </a:r>
          <a:endParaRPr lang="zh-CN" altLang="en-US" sz="2800" kern="1200" dirty="0"/>
        </a:p>
      </dsp:txBody>
      <dsp:txXfrm>
        <a:off x="2671155" y="4360592"/>
        <a:ext cx="2671155" cy="7770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D84C2-2F74-4A5B-944B-B841AF606B18}">
      <dsp:nvSpPr>
        <dsp:cNvPr id="0" name=""/>
        <dsp:cNvSpPr/>
      </dsp:nvSpPr>
      <dsp:spPr>
        <a:xfrm>
          <a:off x="1482958" y="240812"/>
          <a:ext cx="3112042" cy="311204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周版本</a:t>
          </a:r>
          <a:endParaRPr lang="zh-CN" altLang="en-US" sz="2300" kern="1200" dirty="0"/>
        </a:p>
      </dsp:txBody>
      <dsp:txXfrm>
        <a:off x="3123078" y="900269"/>
        <a:ext cx="1111443" cy="926203"/>
      </dsp:txXfrm>
    </dsp:sp>
    <dsp:sp modelId="{ED53C503-3AAA-43E5-BB4B-D041933FEDA1}">
      <dsp:nvSpPr>
        <dsp:cNvPr id="0" name=""/>
        <dsp:cNvSpPr/>
      </dsp:nvSpPr>
      <dsp:spPr>
        <a:xfrm>
          <a:off x="1418864" y="351957"/>
          <a:ext cx="3112042" cy="311204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程序工作量</a:t>
          </a:r>
          <a:endParaRPr lang="zh-CN" altLang="en-US" sz="2300" kern="1200" dirty="0"/>
        </a:p>
      </dsp:txBody>
      <dsp:txXfrm>
        <a:off x="2159827" y="2371079"/>
        <a:ext cx="1667165" cy="815058"/>
      </dsp:txXfrm>
    </dsp:sp>
    <dsp:sp modelId="{035FF9ED-3ACB-4F61-97A4-BAD77305C318}">
      <dsp:nvSpPr>
        <dsp:cNvPr id="0" name=""/>
        <dsp:cNvSpPr/>
      </dsp:nvSpPr>
      <dsp:spPr>
        <a:xfrm>
          <a:off x="1354771" y="240812"/>
          <a:ext cx="3112042" cy="311204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系统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）</a:t>
          </a:r>
          <a:endParaRPr lang="zh-CN" altLang="en-US" sz="2300" kern="1200" dirty="0"/>
        </a:p>
      </dsp:txBody>
      <dsp:txXfrm>
        <a:off x="1715249" y="900269"/>
        <a:ext cx="1111443" cy="926203"/>
      </dsp:txXfrm>
    </dsp:sp>
    <dsp:sp modelId="{2770BC50-60ED-48C9-94C2-C78FDAFA5B2E}">
      <dsp:nvSpPr>
        <dsp:cNvPr id="0" name=""/>
        <dsp:cNvSpPr/>
      </dsp:nvSpPr>
      <dsp:spPr>
        <a:xfrm>
          <a:off x="1290564" y="48162"/>
          <a:ext cx="3497342" cy="34973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BF845-17A5-48BE-B43F-335EA3E538FA}">
      <dsp:nvSpPr>
        <dsp:cNvPr id="0" name=""/>
        <dsp:cNvSpPr/>
      </dsp:nvSpPr>
      <dsp:spPr>
        <a:xfrm>
          <a:off x="1226214" y="159110"/>
          <a:ext cx="3497342" cy="34973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C390C-33A2-4124-9C61-27BD281FE6FB}">
      <dsp:nvSpPr>
        <dsp:cNvPr id="0" name=""/>
        <dsp:cNvSpPr/>
      </dsp:nvSpPr>
      <dsp:spPr>
        <a:xfrm>
          <a:off x="1161864" y="48162"/>
          <a:ext cx="3497342" cy="34973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D102F-D77D-470F-8DB8-EAFF07AA2545}">
      <dsp:nvSpPr>
        <dsp:cNvPr id="0" name=""/>
        <dsp:cNvSpPr/>
      </dsp:nvSpPr>
      <dsp:spPr>
        <a:xfrm rot="4396374">
          <a:off x="281055" y="1247445"/>
          <a:ext cx="4192544" cy="292377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EB011-52C6-4373-965D-A703565BC23C}">
      <dsp:nvSpPr>
        <dsp:cNvPr id="0" name=""/>
        <dsp:cNvSpPr/>
      </dsp:nvSpPr>
      <dsp:spPr>
        <a:xfrm>
          <a:off x="2501755" y="2166846"/>
          <a:ext cx="105874" cy="10587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8EE97-6E67-4E8C-AA9C-68B691AF86F8}">
      <dsp:nvSpPr>
        <dsp:cNvPr id="0" name=""/>
        <dsp:cNvSpPr/>
      </dsp:nvSpPr>
      <dsp:spPr>
        <a:xfrm>
          <a:off x="0" y="281010"/>
          <a:ext cx="1976654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</a:rPr>
            <a:t>整体大计划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0" y="281010"/>
        <a:ext cx="1976654" cy="777063"/>
      </dsp:txXfrm>
    </dsp:sp>
    <dsp:sp modelId="{5671B5B5-7027-457A-85EF-FD15337CCFC6}">
      <dsp:nvSpPr>
        <dsp:cNvPr id="0" name=""/>
        <dsp:cNvSpPr/>
      </dsp:nvSpPr>
      <dsp:spPr>
        <a:xfrm>
          <a:off x="2991693" y="1831252"/>
          <a:ext cx="2350616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C00000"/>
              </a:solidFill>
            </a:rPr>
            <a:t>月里程碑（粗估）</a:t>
          </a:r>
          <a:endParaRPr lang="zh-CN" altLang="en-US" sz="2400" kern="1200" dirty="0">
            <a:solidFill>
              <a:srgbClr val="C00000"/>
            </a:solidFill>
          </a:endParaRPr>
        </a:p>
      </dsp:txBody>
      <dsp:txXfrm>
        <a:off x="2991693" y="1831252"/>
        <a:ext cx="2350616" cy="777063"/>
      </dsp:txXfrm>
    </dsp:sp>
    <dsp:sp modelId="{C6BA15FB-144C-4557-AA86-35FC1ABA0E2B}">
      <dsp:nvSpPr>
        <dsp:cNvPr id="0" name=""/>
        <dsp:cNvSpPr/>
      </dsp:nvSpPr>
      <dsp:spPr>
        <a:xfrm>
          <a:off x="2671155" y="4360592"/>
          <a:ext cx="2671155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周版本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（精确）</a:t>
          </a:r>
          <a:endParaRPr lang="zh-CN" altLang="en-US" sz="2800" kern="1200" dirty="0"/>
        </a:p>
      </dsp:txBody>
      <dsp:txXfrm>
        <a:off x="2671155" y="4360592"/>
        <a:ext cx="2671155" cy="7770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D102F-D77D-470F-8DB8-EAFF07AA2545}">
      <dsp:nvSpPr>
        <dsp:cNvPr id="0" name=""/>
        <dsp:cNvSpPr/>
      </dsp:nvSpPr>
      <dsp:spPr>
        <a:xfrm rot="4396374">
          <a:off x="281055" y="1247445"/>
          <a:ext cx="4192544" cy="292377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EB011-52C6-4373-965D-A703565BC23C}">
      <dsp:nvSpPr>
        <dsp:cNvPr id="0" name=""/>
        <dsp:cNvSpPr/>
      </dsp:nvSpPr>
      <dsp:spPr>
        <a:xfrm>
          <a:off x="2501755" y="2166846"/>
          <a:ext cx="105874" cy="10587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8EE97-6E67-4E8C-AA9C-68B691AF86F8}">
      <dsp:nvSpPr>
        <dsp:cNvPr id="0" name=""/>
        <dsp:cNvSpPr/>
      </dsp:nvSpPr>
      <dsp:spPr>
        <a:xfrm>
          <a:off x="0" y="281010"/>
          <a:ext cx="1976654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</a:rPr>
            <a:t>整体大计划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0" y="281010"/>
        <a:ext cx="1976654" cy="777063"/>
      </dsp:txXfrm>
    </dsp:sp>
    <dsp:sp modelId="{5671B5B5-7027-457A-85EF-FD15337CCFC6}">
      <dsp:nvSpPr>
        <dsp:cNvPr id="0" name=""/>
        <dsp:cNvSpPr/>
      </dsp:nvSpPr>
      <dsp:spPr>
        <a:xfrm>
          <a:off x="2991693" y="1831252"/>
          <a:ext cx="2350616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</a:rPr>
            <a:t>月里程碑（粗估）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991693" y="1831252"/>
        <a:ext cx="2350616" cy="777063"/>
      </dsp:txXfrm>
    </dsp:sp>
    <dsp:sp modelId="{C6BA15FB-144C-4557-AA86-35FC1ABA0E2B}">
      <dsp:nvSpPr>
        <dsp:cNvPr id="0" name=""/>
        <dsp:cNvSpPr/>
      </dsp:nvSpPr>
      <dsp:spPr>
        <a:xfrm>
          <a:off x="2671155" y="4360592"/>
          <a:ext cx="2671155" cy="7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C00000"/>
              </a:solidFill>
            </a:rPr>
            <a:t>周版本</a:t>
          </a:r>
          <a:r>
            <a:rPr lang="en-US" altLang="zh-CN" sz="2800" kern="1200" dirty="0" smtClean="0">
              <a:solidFill>
                <a:srgbClr val="C00000"/>
              </a:solidFill>
            </a:rPr>
            <a:t/>
          </a:r>
          <a:br>
            <a:rPr lang="en-US" altLang="zh-CN" sz="2800" kern="1200" dirty="0" smtClean="0">
              <a:solidFill>
                <a:srgbClr val="C00000"/>
              </a:solidFill>
            </a:rPr>
          </a:br>
          <a:r>
            <a:rPr lang="zh-CN" altLang="en-US" sz="2800" kern="1200" dirty="0" smtClean="0">
              <a:solidFill>
                <a:srgbClr val="C00000"/>
              </a:solidFill>
            </a:rPr>
            <a:t>（精确）</a:t>
          </a:r>
          <a:endParaRPr lang="zh-CN" altLang="en-US" sz="2800" kern="1200" dirty="0">
            <a:solidFill>
              <a:srgbClr val="C00000"/>
            </a:solidFill>
          </a:endParaRPr>
        </a:p>
      </dsp:txBody>
      <dsp:txXfrm>
        <a:off x="2671155" y="4360592"/>
        <a:ext cx="2671155" cy="777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050B-87DA-404A-A1EB-5CF40CCE6B7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FFC7F-6551-6149-8154-032D989F4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7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17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73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523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fld id="{C590A866-D4D8-4C99-99BA-A77F1D95FBA9}" type="datetimeFigureOut">
              <a:rPr lang="zh-CN" altLang="en-US" smtClean="0"/>
              <a:pPr/>
              <a:t>2020/4/7</a:t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375" y="216264"/>
            <a:ext cx="9671345" cy="6577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/>
            </a:lvl1pPr>
          </a:lstStyle>
          <a:p>
            <a:pPr lvl="0"/>
            <a:r>
              <a:rPr lang="zh-CN" altLang="en-US" dirty="0" smtClean="0"/>
              <a:t>输入标题</a:t>
            </a:r>
          </a:p>
        </p:txBody>
      </p:sp>
      <p:sp>
        <p:nvSpPr>
          <p:cNvPr id="11" name="流程图: 过程 10"/>
          <p:cNvSpPr/>
          <p:nvPr userDrawn="1"/>
        </p:nvSpPr>
        <p:spPr>
          <a:xfrm>
            <a:off x="331206" y="216264"/>
            <a:ext cx="100937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4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331206" y="1086416"/>
            <a:ext cx="9781514" cy="5567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797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fld id="{C590A866-D4D8-4C99-99BA-A77F1D95FBA9}" type="datetimeFigureOut">
              <a:rPr lang="zh-CN" altLang="en-US" smtClean="0"/>
              <a:pPr/>
              <a:t>2020/4/7</a:t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375" y="216264"/>
            <a:ext cx="9671345" cy="6577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/>
            </a:lvl1pPr>
          </a:lstStyle>
          <a:p>
            <a:pPr lvl="0"/>
            <a:r>
              <a:rPr lang="zh-CN" altLang="en-US" dirty="0" smtClean="0"/>
              <a:t>输入标题</a:t>
            </a:r>
          </a:p>
        </p:txBody>
      </p:sp>
      <p:sp>
        <p:nvSpPr>
          <p:cNvPr id="11" name="流程图: 过程 10"/>
          <p:cNvSpPr/>
          <p:nvPr userDrawn="1"/>
        </p:nvSpPr>
        <p:spPr>
          <a:xfrm>
            <a:off x="331206" y="216264"/>
            <a:ext cx="100937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4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331206" y="1086416"/>
            <a:ext cx="9781514" cy="5567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313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24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30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51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82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40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33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28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454F-F3BC-F747-8A99-2D76A0E8986E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8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2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735"/>
            <a:ext cx="12192000" cy="44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计划管理</a:t>
            </a:r>
            <a:endParaRPr lang="zh-CN" altLang="en-US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1375" y="2631988"/>
            <a:ext cx="4884388" cy="29779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根据里程碑</a:t>
            </a:r>
            <a:r>
              <a:rPr lang="zh-CN" altLang="en-US" sz="2400" dirty="0" smtClean="0">
                <a:latin typeface="+mn-ea"/>
              </a:rPr>
              <a:t>具体系统，预估程序与</a:t>
            </a:r>
            <a:r>
              <a:rPr lang="zh-CN" altLang="en-US" sz="2400" dirty="0">
                <a:latin typeface="+mn-ea"/>
              </a:rPr>
              <a:t>测试时</a:t>
            </a:r>
            <a:r>
              <a:rPr lang="zh-CN" altLang="en-US" sz="2400" dirty="0" smtClean="0">
                <a:latin typeface="+mn-ea"/>
              </a:rPr>
              <a:t>长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得出粗估</a:t>
            </a:r>
            <a:r>
              <a:rPr lang="zh-CN" altLang="en-US" sz="2400" dirty="0">
                <a:latin typeface="+mn-ea"/>
              </a:rPr>
              <a:t>月</a:t>
            </a:r>
            <a:r>
              <a:rPr lang="zh-CN" altLang="en-US" sz="2400" dirty="0" smtClean="0">
                <a:latin typeface="+mn-ea"/>
              </a:rPr>
              <a:t>计划、粗估周版本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75" y="985451"/>
            <a:ext cx="2475080" cy="657876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073" tIns="131073" rIns="131073" bIns="131073" numCol="1" spcCol="1270" anchor="ctr" anchorCtr="0">
            <a:no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产品计划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909117" y="6229329"/>
            <a:ext cx="1240837" cy="57993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……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830231730"/>
              </p:ext>
            </p:extLst>
          </p:nvPr>
        </p:nvGraphicFramePr>
        <p:xfrm>
          <a:off x="6214150" y="1304198"/>
          <a:ext cx="53423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431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计划管理</a:t>
            </a:r>
            <a:endParaRPr lang="zh-CN" altLang="en-US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93720" y="5663033"/>
            <a:ext cx="4819828" cy="994141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充分的参考意见以及风险提示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进行可能的范围调整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75" y="951267"/>
            <a:ext cx="2475080" cy="657876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073" tIns="131073" rIns="131073" bIns="131073" numCol="1" spcCol="1270" anchor="ctr" anchorCtr="0">
            <a:no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产品计划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67181588"/>
              </p:ext>
            </p:extLst>
          </p:nvPr>
        </p:nvGraphicFramePr>
        <p:xfrm>
          <a:off x="1066326" y="1869285"/>
          <a:ext cx="5949772" cy="370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428518633"/>
              </p:ext>
            </p:extLst>
          </p:nvPr>
        </p:nvGraphicFramePr>
        <p:xfrm>
          <a:off x="6214150" y="1304198"/>
          <a:ext cx="53423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7942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5D84C2-2F74-4A5B-944B-B841AF606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315D84C2-2F74-4A5B-944B-B841AF606B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770BC50-60ED-48C9-94C2-C78FDAFA5B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2770BC50-60ED-48C9-94C2-C78FDAFA5B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53C503-3AAA-43E5-BB4B-D041933FE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ED53C503-3AAA-43E5-BB4B-D041933FED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FBF845-17A5-48BE-B43F-335EA3E53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FCFBF845-17A5-48BE-B43F-335EA3E538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5FF9ED-3ACB-4F61-97A4-BAD77305C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035FF9ED-3ACB-4F61-97A4-BAD77305C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8C390C-33A2-4124-9C61-27BD281FE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C98C390C-33A2-4124-9C61-27BD281FE6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7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计划管理</a:t>
            </a:r>
            <a:endParaRPr lang="zh-CN" altLang="en-US" dirty="0">
              <a:latin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31206" y="1686439"/>
            <a:ext cx="5192264" cy="4967858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根据需求</a:t>
            </a:r>
            <a:r>
              <a:rPr lang="zh-CN" altLang="en-US" sz="2400" dirty="0" smtClean="0">
                <a:latin typeface="+mn-ea"/>
              </a:rPr>
              <a:t>整理周版本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根据月</a:t>
            </a:r>
            <a:r>
              <a:rPr lang="zh-CN" altLang="en-US" sz="2400" dirty="0" smtClean="0">
                <a:latin typeface="+mn-ea"/>
              </a:rPr>
              <a:t>里程碑及依赖资源给予</a:t>
            </a:r>
            <a:r>
              <a:rPr lang="zh-CN" altLang="en-US" sz="2400" dirty="0" smtClean="0">
                <a:latin typeface="+mn-ea"/>
              </a:rPr>
              <a:t>调整意见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根据制定的流程进行周版本控制（跟进、完成情况）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75" y="951267"/>
            <a:ext cx="2475080" cy="657876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073" tIns="131073" rIns="131073" bIns="131073" numCol="1" spcCol="1270" anchor="ctr" anchorCtr="0">
            <a:no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产品计划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622651655"/>
              </p:ext>
            </p:extLst>
          </p:nvPr>
        </p:nvGraphicFramePr>
        <p:xfrm>
          <a:off x="6214150" y="1304198"/>
          <a:ext cx="53423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721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73557"/>
            <a:ext cx="10515600" cy="1589027"/>
          </a:xfrm>
        </p:spPr>
        <p:txBody>
          <a:bodyPr>
            <a:normAutofit/>
          </a:bodyPr>
          <a:lstStyle/>
          <a:p>
            <a:pPr algn="ctr"/>
            <a:r>
              <a:rPr lang="en-US" altLang="zh-CN" sz="8800" b="1" dirty="0" smtClean="0"/>
              <a:t>Q&amp;A</a:t>
            </a:r>
            <a:endParaRPr lang="zh-CN" altLang="en-US" sz="8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4945"/>
            <a:ext cx="10515600" cy="5282017"/>
          </a:xfrm>
        </p:spPr>
        <p:txBody>
          <a:bodyPr/>
          <a:lstStyle/>
          <a:p>
            <a:r>
              <a:rPr lang="en-US" altLang="zh-CN" dirty="0" smtClean="0"/>
              <a:t>PM</a:t>
            </a:r>
            <a:r>
              <a:rPr lang="zh-CN" altLang="en-US" dirty="0" smtClean="0"/>
              <a:t>的职责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全盘考虑，技术也得懂一点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很</a:t>
            </a:r>
            <a:r>
              <a:rPr lang="zh-CN" altLang="en-US" dirty="0" smtClean="0"/>
              <a:t>清楚每个人的能力，以及与主要负责人一起预估时间的能力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对关键节点</a:t>
            </a:r>
            <a:r>
              <a:rPr lang="zh-CN" altLang="en-US" dirty="0" smtClean="0"/>
              <a:t>的把握能力，知道每个节点的依赖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PM</a:t>
            </a:r>
            <a:r>
              <a:rPr lang="zh-CN" altLang="en-US" dirty="0" smtClean="0"/>
              <a:t>做不到</a:t>
            </a:r>
            <a:r>
              <a:rPr lang="en-US" altLang="zh-CN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990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62702"/>
            <a:ext cx="9144000" cy="225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分享题目：</a:t>
            </a:r>
            <a:r>
              <a:rPr kumimoji="1" lang="zh-CN" altLang="en-US" sz="4000" b="1" dirty="0">
                <a:solidFill>
                  <a:schemeClr val="bg1"/>
                </a:solidFill>
              </a:rPr>
              <a:t>简单</a:t>
            </a:r>
            <a:r>
              <a:rPr kumimoji="1" lang="zh-CN" altLang="en-US" sz="4000" b="1" dirty="0" smtClean="0">
                <a:solidFill>
                  <a:schemeClr val="bg1"/>
                </a:solidFill>
              </a:rPr>
              <a:t>谈谈项目管理</a:t>
            </a:r>
            <a:endParaRPr kumimoji="1" lang="en-US" altLang="zh-CN" sz="4000" b="1" dirty="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506627" y="444843"/>
            <a:ext cx="11232292" cy="6116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3200" dirty="0" smtClean="0">
                <a:solidFill>
                  <a:schemeClr val="bg1"/>
                </a:solidFill>
              </a:rPr>
              <a:t>痛点：</a:t>
            </a:r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algn="l"/>
            <a:r>
              <a:rPr kumimoji="1" lang="zh-CN" altLang="en-US" sz="3200" dirty="0">
                <a:solidFill>
                  <a:schemeClr val="bg1"/>
                </a:solidFill>
              </a:rPr>
              <a:t>（</a:t>
            </a:r>
            <a:r>
              <a:rPr kumimoji="1" lang="en-US" altLang="zh-CN" sz="3200" dirty="0">
                <a:solidFill>
                  <a:schemeClr val="bg1"/>
                </a:solidFill>
              </a:rPr>
              <a:t>1</a:t>
            </a:r>
            <a:r>
              <a:rPr kumimoji="1" lang="zh-CN" altLang="en-US" sz="3200" dirty="0">
                <a:solidFill>
                  <a:schemeClr val="bg1"/>
                </a:solidFill>
              </a:rPr>
              <a:t>）</a:t>
            </a:r>
            <a:r>
              <a:rPr kumimoji="1" lang="en-US" altLang="zh-CN" sz="3200" dirty="0">
                <a:solidFill>
                  <a:schemeClr val="bg1"/>
                </a:solidFill>
              </a:rPr>
              <a:t>PM</a:t>
            </a:r>
            <a:r>
              <a:rPr kumimoji="1" lang="zh-CN" altLang="en-US" sz="3200" dirty="0">
                <a:solidFill>
                  <a:schemeClr val="bg1"/>
                </a:solidFill>
              </a:rPr>
              <a:t>不懂技术，从资源协作者变成了追债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角色</a:t>
            </a:r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algn="l"/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algn="l"/>
            <a:r>
              <a:rPr kumimoji="1" lang="zh-CN" altLang="en-US" sz="3200" dirty="0" smtClean="0">
                <a:solidFill>
                  <a:schemeClr val="bg1"/>
                </a:solidFill>
              </a:rPr>
              <a:t>（</a:t>
            </a:r>
            <a:r>
              <a:rPr kumimoji="1" lang="en-US" altLang="zh-CN" sz="3200" dirty="0">
                <a:solidFill>
                  <a:schemeClr val="bg1"/>
                </a:solidFill>
              </a:rPr>
              <a:t>2</a:t>
            </a:r>
            <a:r>
              <a:rPr kumimoji="1" lang="zh-CN" altLang="en-US" sz="3200" dirty="0">
                <a:solidFill>
                  <a:schemeClr val="bg1"/>
                </a:solidFill>
              </a:rPr>
              <a:t>）</a:t>
            </a:r>
            <a:r>
              <a:rPr kumimoji="1" lang="en-US" altLang="zh-CN" sz="3200" dirty="0">
                <a:solidFill>
                  <a:schemeClr val="bg1"/>
                </a:solidFill>
              </a:rPr>
              <a:t>AI</a:t>
            </a:r>
            <a:r>
              <a:rPr kumimoji="1" lang="zh-CN" altLang="en-US" sz="3200" dirty="0">
                <a:solidFill>
                  <a:schemeClr val="bg1"/>
                </a:solidFill>
              </a:rPr>
              <a:t>项目前沿度较高，无法准确评估时间，收益和成本，业主需求更是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天马行空</a:t>
            </a:r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algn="l"/>
            <a:endParaRPr kumimoji="1" lang="en-US" altLang="zh-CN" sz="3200" dirty="0">
              <a:solidFill>
                <a:schemeClr val="bg1"/>
              </a:solidFill>
            </a:endParaRPr>
          </a:p>
          <a:p>
            <a:pPr algn="l"/>
            <a:r>
              <a:rPr kumimoji="1" lang="zh-CN" altLang="en-US" sz="3200" dirty="0">
                <a:solidFill>
                  <a:schemeClr val="bg1"/>
                </a:solidFill>
              </a:rPr>
              <a:t>在大项目</a:t>
            </a:r>
            <a:r>
              <a:rPr kumimoji="1" lang="en-US" altLang="zh-CN" sz="3200" dirty="0">
                <a:solidFill>
                  <a:schemeClr val="bg1"/>
                </a:solidFill>
              </a:rPr>
              <a:t>deadline</a:t>
            </a:r>
            <a:r>
              <a:rPr kumimoji="1" lang="zh-CN" altLang="en-US" sz="3200" dirty="0">
                <a:solidFill>
                  <a:schemeClr val="bg1"/>
                </a:solidFill>
              </a:rPr>
              <a:t>面前，这些工具完全无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作用</a:t>
            </a:r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algn="l"/>
            <a:r>
              <a:rPr kumimoji="1" lang="zh-CN" altLang="en-US" sz="4800" b="1" dirty="0" smtClean="0">
                <a:solidFill>
                  <a:schemeClr val="bg1"/>
                </a:solidFill>
              </a:rPr>
              <a:t>大</a:t>
            </a:r>
            <a:r>
              <a:rPr kumimoji="1" lang="en-US" altLang="zh-CN" sz="4800" b="1" dirty="0" smtClean="0">
                <a:solidFill>
                  <a:schemeClr val="bg1"/>
                </a:solidFill>
              </a:rPr>
              <a:t>boss</a:t>
            </a:r>
            <a:r>
              <a:rPr kumimoji="1" lang="zh-CN" altLang="en-US" sz="4800" b="1" dirty="0" smtClean="0">
                <a:solidFill>
                  <a:srgbClr val="FFFF00"/>
                </a:solidFill>
              </a:rPr>
              <a:t>（终极</a:t>
            </a:r>
            <a:r>
              <a:rPr kumimoji="1" lang="en-US" altLang="zh-CN" sz="4800" b="1" dirty="0" smtClean="0">
                <a:solidFill>
                  <a:srgbClr val="FFFF00"/>
                </a:solidFill>
              </a:rPr>
              <a:t>PM</a:t>
            </a:r>
            <a:r>
              <a:rPr kumimoji="1" lang="zh-CN" altLang="en-US" sz="4800" b="1" dirty="0" smtClean="0">
                <a:solidFill>
                  <a:srgbClr val="FFFF00"/>
                </a:solidFill>
              </a:rPr>
              <a:t>）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直接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介入，每天汇报进度</a:t>
            </a:r>
          </a:p>
          <a:p>
            <a:pPr algn="l"/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algn="l"/>
            <a:endParaRPr kumimoji="1"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创业团队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143499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老油条少</a:t>
            </a:r>
            <a:endParaRPr lang="en-US" altLang="zh-CN" b="1" dirty="0" smtClean="0"/>
          </a:p>
          <a:p>
            <a:r>
              <a:rPr lang="zh-CN" altLang="en-US" b="1" dirty="0"/>
              <a:t>积极性</a:t>
            </a:r>
            <a:r>
              <a:rPr lang="zh-CN" altLang="en-US" b="1" dirty="0" smtClean="0"/>
              <a:t>高</a:t>
            </a:r>
            <a:endParaRPr lang="en-US" altLang="zh-CN" b="1" dirty="0" smtClean="0"/>
          </a:p>
          <a:p>
            <a:r>
              <a:rPr lang="zh-CN" altLang="en-US" b="1" dirty="0"/>
              <a:t>执行效率</a:t>
            </a:r>
            <a:r>
              <a:rPr lang="zh-CN" altLang="en-US" b="1" dirty="0" smtClean="0"/>
              <a:t>快</a:t>
            </a:r>
            <a:endParaRPr lang="en-US" altLang="zh-CN" b="1" dirty="0" smtClean="0"/>
          </a:p>
          <a:p>
            <a:r>
              <a:rPr lang="zh-CN" altLang="en-US" b="1" dirty="0" smtClean="0"/>
              <a:t>气氛比较融洽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sz="4000" b="1" dirty="0" smtClean="0"/>
              <a:t>最重要的：</a:t>
            </a:r>
            <a:r>
              <a:rPr lang="en-US" altLang="zh-CN" sz="4000" b="1" dirty="0" smtClean="0"/>
              <a:t>PM</a:t>
            </a:r>
            <a:r>
              <a:rPr lang="zh-CN" altLang="en-US" sz="4000" b="1" dirty="0" smtClean="0"/>
              <a:t>有话语权</a:t>
            </a:r>
            <a:endParaRPr lang="en-US" altLang="zh-CN" sz="4000" b="1" dirty="0" smtClean="0"/>
          </a:p>
          <a:p>
            <a:r>
              <a:rPr lang="en-US" altLang="zh-CN" sz="4000" b="1" dirty="0" smtClean="0"/>
              <a:t>So PM</a:t>
            </a:r>
            <a:r>
              <a:rPr lang="zh-CN" altLang="en-US" sz="4000" b="1" dirty="0" smtClean="0"/>
              <a:t>是有价值的</a:t>
            </a:r>
            <a:endParaRPr lang="en-US" altLang="zh-CN" sz="4000" b="1" dirty="0" smtClean="0"/>
          </a:p>
          <a:p>
            <a:r>
              <a:rPr lang="en-US" altLang="zh-CN" sz="4000" b="1" dirty="0" smtClean="0"/>
              <a:t>So you can try </a:t>
            </a:r>
            <a:r>
              <a:rPr kumimoji="1" lang="en-US" altLang="zh-CN" sz="4000" b="1" dirty="0" smtClean="0"/>
              <a:t>Scrum</a:t>
            </a:r>
            <a:endParaRPr kumimoji="1"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312523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16692" y="666750"/>
            <a:ext cx="10744200" cy="568642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Scrum</a:t>
            </a:r>
            <a:r>
              <a:rPr lang="zh-CN" altLang="en-US" b="1" dirty="0"/>
              <a:t>是跨职能团队以迭代、增量的方式开发产品或项目的一种开发框架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它</a:t>
            </a:r>
            <a:r>
              <a:rPr lang="zh-CN" altLang="en-US" b="1" dirty="0"/>
              <a:t>把开发组织成被称为</a:t>
            </a:r>
            <a:r>
              <a:rPr lang="en-US" altLang="zh-CN" b="1" dirty="0"/>
              <a:t>Sprint</a:t>
            </a:r>
            <a:r>
              <a:rPr lang="zh-CN" altLang="en-US" b="1" dirty="0"/>
              <a:t>的工作周期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这些</a:t>
            </a:r>
            <a:r>
              <a:rPr lang="zh-CN" altLang="en-US" b="1" dirty="0"/>
              <a:t>迭代每个都不超过</a:t>
            </a:r>
            <a:r>
              <a:rPr lang="en-US" altLang="zh-CN" b="1" dirty="0"/>
              <a:t>4</a:t>
            </a:r>
            <a:r>
              <a:rPr lang="zh-CN" altLang="en-US" b="1" dirty="0"/>
              <a:t>周（最常见的是两周），并且无间歇地相继进行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Sprint</a:t>
            </a:r>
            <a:r>
              <a:rPr lang="zh-CN" altLang="en-US" b="1" dirty="0"/>
              <a:t>是受时间箱限制的，无论工作完成与否它们都会在特定日期结束，并且从不延长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通常</a:t>
            </a:r>
            <a:r>
              <a:rPr lang="zh-CN" altLang="en-US" b="1" dirty="0"/>
              <a:t>由</a:t>
            </a:r>
            <a:r>
              <a:rPr lang="en-US" altLang="zh-CN" b="1" dirty="0"/>
              <a:t>Scrum</a:t>
            </a:r>
            <a:r>
              <a:rPr lang="zh-CN" altLang="en-US" b="1" dirty="0"/>
              <a:t>团队来选定一个</a:t>
            </a:r>
            <a:r>
              <a:rPr lang="en-US" altLang="zh-CN" b="1" dirty="0"/>
              <a:t>Sprint</a:t>
            </a:r>
            <a:r>
              <a:rPr lang="zh-CN" altLang="en-US" b="1" dirty="0"/>
              <a:t>的时长，并且对于他们所有的</a:t>
            </a:r>
            <a:r>
              <a:rPr lang="en-US" altLang="zh-CN" b="1" dirty="0"/>
              <a:t>Sprint</a:t>
            </a:r>
            <a:r>
              <a:rPr lang="zh-CN" altLang="en-US" b="1" dirty="0"/>
              <a:t>都使用这一时长，直到这个团队能力提高，可以使用较短周期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6645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4779" y="238125"/>
            <a:ext cx="11547646" cy="611505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在</a:t>
            </a:r>
            <a:r>
              <a:rPr lang="zh-CN" altLang="en-US" b="1" dirty="0"/>
              <a:t>每个</a:t>
            </a:r>
            <a:r>
              <a:rPr lang="en-US" altLang="zh-CN" b="1" dirty="0"/>
              <a:t>Sprint</a:t>
            </a:r>
            <a:r>
              <a:rPr lang="zh-CN" altLang="en-US" b="1" dirty="0"/>
              <a:t>的初始，跨职能团队（大约</a:t>
            </a:r>
            <a:r>
              <a:rPr lang="en-US" altLang="zh-CN" b="1" dirty="0"/>
              <a:t>7</a:t>
            </a:r>
            <a:r>
              <a:rPr lang="zh-CN" altLang="en-US" b="1" dirty="0"/>
              <a:t>名成员）从排好优先级的列表中选择事项（客户需求）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团队</a:t>
            </a:r>
            <a:r>
              <a:rPr lang="zh-CN" altLang="en-US" b="1" dirty="0"/>
              <a:t>对于在</a:t>
            </a:r>
            <a:r>
              <a:rPr lang="en-US" altLang="zh-CN" b="1" dirty="0"/>
              <a:t>Sprint</a:t>
            </a:r>
            <a:r>
              <a:rPr lang="zh-CN" altLang="en-US" b="1" dirty="0"/>
              <a:t>结尾他们相信自己可以交付哪些目标集合达成一致意见，这些交付应该是有形的并且能被真正“完成”的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在</a:t>
            </a:r>
            <a:r>
              <a:rPr lang="en-US" altLang="zh-CN" b="1" dirty="0"/>
              <a:t>Sprint</a:t>
            </a:r>
            <a:r>
              <a:rPr lang="zh-CN" altLang="en-US" b="1" dirty="0"/>
              <a:t>过程中不可以增加新事项，</a:t>
            </a:r>
            <a:r>
              <a:rPr lang="en-US" altLang="zh-CN" b="1" dirty="0"/>
              <a:t>Scrum</a:t>
            </a:r>
            <a:r>
              <a:rPr lang="zh-CN" altLang="en-US" b="1" dirty="0"/>
              <a:t>在下一</a:t>
            </a:r>
            <a:r>
              <a:rPr lang="en-US" altLang="zh-CN" b="1" dirty="0"/>
              <a:t>Sprint</a:t>
            </a:r>
            <a:r>
              <a:rPr lang="zh-CN" altLang="en-US" b="1" dirty="0"/>
              <a:t>时才接受变化，当前这么短的一个</a:t>
            </a:r>
            <a:r>
              <a:rPr lang="en-US" altLang="zh-CN" b="1" dirty="0"/>
              <a:t>Sprint</a:t>
            </a:r>
            <a:r>
              <a:rPr lang="zh-CN" altLang="en-US" b="1" dirty="0"/>
              <a:t>周期里只注重于短小、清晰、相对固定的目标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团队</a:t>
            </a:r>
            <a:r>
              <a:rPr lang="zh-CN" altLang="en-US" b="1" dirty="0"/>
              <a:t>每天都进行简短会面来检验工作进程，并调整后续步骤以确保完成剩余工作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在</a:t>
            </a:r>
            <a:r>
              <a:rPr lang="en-US" altLang="zh-CN" b="1" dirty="0"/>
              <a:t>Sprint</a:t>
            </a:r>
            <a:r>
              <a:rPr lang="zh-CN" altLang="en-US" b="1" dirty="0"/>
              <a:t>结尾，团队与利益关系人一起回顾这个</a:t>
            </a:r>
            <a:r>
              <a:rPr lang="en-US" altLang="zh-CN" b="1" dirty="0"/>
              <a:t>Sprint</a:t>
            </a:r>
            <a:r>
              <a:rPr lang="zh-CN" altLang="en-US" b="1" dirty="0"/>
              <a:t>，并演示所构建的产品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团队</a:t>
            </a:r>
            <a:r>
              <a:rPr lang="zh-CN" altLang="en-US" b="1" dirty="0"/>
              <a:t>成员从中获取可以结合到下一</a:t>
            </a:r>
            <a:r>
              <a:rPr lang="en-US" altLang="zh-CN" b="1" dirty="0"/>
              <a:t>Sprint</a:t>
            </a:r>
            <a:r>
              <a:rPr lang="zh-CN" altLang="en-US" b="1" dirty="0"/>
              <a:t>中的反馈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Scrum</a:t>
            </a:r>
            <a:r>
              <a:rPr lang="zh-CN" altLang="en-US" b="1" dirty="0"/>
              <a:t>强调在</a:t>
            </a:r>
            <a:r>
              <a:rPr lang="en-US" altLang="zh-CN" b="1" dirty="0"/>
              <a:t>Sprint</a:t>
            </a:r>
            <a:r>
              <a:rPr lang="zh-CN" altLang="en-US" b="1" dirty="0"/>
              <a:t>结尾产生真正“完成”了的可工作产品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8869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4"/>
          <a:stretch/>
        </p:blipFill>
        <p:spPr>
          <a:xfrm>
            <a:off x="689038" y="525764"/>
            <a:ext cx="1081392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5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看板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6353"/>
            <a:ext cx="10515600" cy="4029881"/>
          </a:xfrm>
        </p:spPr>
      </p:pic>
    </p:spTree>
    <p:extLst>
      <p:ext uri="{BB962C8B-B14F-4D97-AF65-F5344CB8AC3E}">
        <p14:creationId xmlns:p14="http://schemas.microsoft.com/office/powerpoint/2010/main" val="308402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计划管理</a:t>
            </a:r>
            <a:endParaRPr lang="zh-CN" altLang="en-US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1374" y="1857374"/>
            <a:ext cx="8164241" cy="914401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项目</a:t>
            </a:r>
            <a:r>
              <a:rPr lang="zh-CN" altLang="en-US" sz="2400" dirty="0" smtClean="0">
                <a:latin typeface="+mn-ea"/>
              </a:rPr>
              <a:t>预估每月计划完成的系统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据此</a:t>
            </a:r>
            <a:r>
              <a:rPr lang="zh-CN" altLang="en-US" sz="2400" dirty="0" smtClean="0">
                <a:latin typeface="+mn-ea"/>
              </a:rPr>
              <a:t>对</a:t>
            </a:r>
            <a:r>
              <a:rPr lang="zh-CN" altLang="en-US" sz="2400" dirty="0">
                <a:latin typeface="+mn-ea"/>
              </a:rPr>
              <a:t>依赖</a:t>
            </a:r>
            <a:r>
              <a:rPr lang="zh-CN" altLang="en-US" sz="2400" dirty="0" smtClean="0">
                <a:latin typeface="+mn-ea"/>
              </a:rPr>
              <a:t>的各种资源进行</a:t>
            </a:r>
            <a:r>
              <a:rPr lang="zh-CN" altLang="en-US" sz="2400" dirty="0">
                <a:latin typeface="+mn-ea"/>
              </a:rPr>
              <a:t>计划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75" y="985451"/>
            <a:ext cx="2475080" cy="657876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073" tIns="131073" rIns="131073" bIns="131073" numCol="1" spcCol="1270" anchor="ctr" anchorCtr="0">
            <a:no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产品计划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011211495"/>
              </p:ext>
            </p:extLst>
          </p:nvPr>
        </p:nvGraphicFramePr>
        <p:xfrm>
          <a:off x="6214150" y="1304198"/>
          <a:ext cx="53423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l="61221" t="4" b="96343"/>
          <a:stretch/>
        </p:blipFill>
        <p:spPr>
          <a:xfrm>
            <a:off x="325464" y="3724182"/>
            <a:ext cx="7531856" cy="3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6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580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创业团队</vt:lpstr>
      <vt:lpstr>PowerPoint 演示文稿</vt:lpstr>
      <vt:lpstr>PowerPoint 演示文稿</vt:lpstr>
      <vt:lpstr>PowerPoint 演示文稿</vt:lpstr>
      <vt:lpstr>看板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Jiang</dc:creator>
  <cp:lastModifiedBy>admin</cp:lastModifiedBy>
  <cp:revision>27</cp:revision>
  <dcterms:created xsi:type="dcterms:W3CDTF">2020-03-24T09:09:16Z</dcterms:created>
  <dcterms:modified xsi:type="dcterms:W3CDTF">2020-04-07T05:42:37Z</dcterms:modified>
</cp:coreProperties>
</file>