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9" r:id="rId4"/>
    <p:sldId id="258" r:id="rId5"/>
    <p:sldId id="267" r:id="rId6"/>
    <p:sldId id="262" r:id="rId7"/>
    <p:sldId id="263" r:id="rId8"/>
    <p:sldId id="264" r:id="rId9"/>
    <p:sldId id="260" r:id="rId10"/>
    <p:sldId id="261"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9" autoAdjust="0"/>
    <p:restoredTop sz="94660"/>
  </p:normalViewPr>
  <p:slideViewPr>
    <p:cSldViewPr snapToGrid="0">
      <p:cViewPr>
        <p:scale>
          <a:sx n="117" d="100"/>
          <a:sy n="117" d="100"/>
        </p:scale>
        <p:origin x="-108" y="-1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12F758-BD24-4043-829E-59EA283273FF}" type="datetimeFigureOut">
              <a:rPr lang="en-NZ" smtClean="0"/>
              <a:t>13/10/2016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148D075-F078-4674-8722-CDAAF196B097}" type="slidenum">
              <a:rPr lang="en-NZ" smtClean="0"/>
              <a:t>‹#›</a:t>
            </a:fld>
            <a:endParaRPr lang="en-NZ"/>
          </a:p>
        </p:txBody>
      </p:sp>
    </p:spTree>
    <p:extLst>
      <p:ext uri="{BB962C8B-B14F-4D97-AF65-F5344CB8AC3E}">
        <p14:creationId xmlns:p14="http://schemas.microsoft.com/office/powerpoint/2010/main" val="454603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12F758-BD24-4043-829E-59EA283273FF}" type="datetimeFigureOut">
              <a:rPr lang="en-NZ" smtClean="0"/>
              <a:t>13/10/2016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148D075-F078-4674-8722-CDAAF196B097}" type="slidenum">
              <a:rPr lang="en-NZ" smtClean="0"/>
              <a:t>‹#›</a:t>
            </a:fld>
            <a:endParaRPr lang="en-NZ"/>
          </a:p>
        </p:txBody>
      </p:sp>
    </p:spTree>
    <p:extLst>
      <p:ext uri="{BB962C8B-B14F-4D97-AF65-F5344CB8AC3E}">
        <p14:creationId xmlns:p14="http://schemas.microsoft.com/office/powerpoint/2010/main" val="2775524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12F758-BD24-4043-829E-59EA283273FF}" type="datetimeFigureOut">
              <a:rPr lang="en-NZ" smtClean="0"/>
              <a:t>13/10/2016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148D075-F078-4674-8722-CDAAF196B097}" type="slidenum">
              <a:rPr lang="en-NZ" smtClean="0"/>
              <a:t>‹#›</a:t>
            </a:fld>
            <a:endParaRPr lang="en-NZ"/>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74475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12F758-BD24-4043-829E-59EA283273FF}" type="datetimeFigureOut">
              <a:rPr lang="en-NZ" smtClean="0"/>
              <a:t>13/10/2016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148D075-F078-4674-8722-CDAAF196B097}" type="slidenum">
              <a:rPr lang="en-NZ" smtClean="0"/>
              <a:t>‹#›</a:t>
            </a:fld>
            <a:endParaRPr lang="en-NZ"/>
          </a:p>
        </p:txBody>
      </p:sp>
    </p:spTree>
    <p:extLst>
      <p:ext uri="{BB962C8B-B14F-4D97-AF65-F5344CB8AC3E}">
        <p14:creationId xmlns:p14="http://schemas.microsoft.com/office/powerpoint/2010/main" val="1599281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12F758-BD24-4043-829E-59EA283273FF}" type="datetimeFigureOut">
              <a:rPr lang="en-NZ" smtClean="0"/>
              <a:t>13/10/2016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148D075-F078-4674-8722-CDAAF196B097}" type="slidenum">
              <a:rPr lang="en-NZ" smtClean="0"/>
              <a:t>‹#›</a:t>
            </a:fld>
            <a:endParaRPr lang="en-NZ"/>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3080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12F758-BD24-4043-829E-59EA283273FF}" type="datetimeFigureOut">
              <a:rPr lang="en-NZ" smtClean="0"/>
              <a:t>13/10/2016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148D075-F078-4674-8722-CDAAF196B097}" type="slidenum">
              <a:rPr lang="en-NZ" smtClean="0"/>
              <a:t>‹#›</a:t>
            </a:fld>
            <a:endParaRPr lang="en-NZ"/>
          </a:p>
        </p:txBody>
      </p:sp>
    </p:spTree>
    <p:extLst>
      <p:ext uri="{BB962C8B-B14F-4D97-AF65-F5344CB8AC3E}">
        <p14:creationId xmlns:p14="http://schemas.microsoft.com/office/powerpoint/2010/main" val="236554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12F758-BD24-4043-829E-59EA283273FF}" type="datetimeFigureOut">
              <a:rPr lang="en-NZ" smtClean="0"/>
              <a:t>13/10/2016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148D075-F078-4674-8722-CDAAF196B097}" type="slidenum">
              <a:rPr lang="en-NZ" smtClean="0"/>
              <a:t>‹#›</a:t>
            </a:fld>
            <a:endParaRPr lang="en-NZ"/>
          </a:p>
        </p:txBody>
      </p:sp>
    </p:spTree>
    <p:extLst>
      <p:ext uri="{BB962C8B-B14F-4D97-AF65-F5344CB8AC3E}">
        <p14:creationId xmlns:p14="http://schemas.microsoft.com/office/powerpoint/2010/main" val="3964331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12F758-BD24-4043-829E-59EA283273FF}" type="datetimeFigureOut">
              <a:rPr lang="en-NZ" smtClean="0"/>
              <a:t>13/10/2016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148D075-F078-4674-8722-CDAAF196B097}" type="slidenum">
              <a:rPr lang="en-NZ" smtClean="0"/>
              <a:t>‹#›</a:t>
            </a:fld>
            <a:endParaRPr lang="en-NZ"/>
          </a:p>
        </p:txBody>
      </p:sp>
    </p:spTree>
    <p:extLst>
      <p:ext uri="{BB962C8B-B14F-4D97-AF65-F5344CB8AC3E}">
        <p14:creationId xmlns:p14="http://schemas.microsoft.com/office/powerpoint/2010/main" val="2210035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12F758-BD24-4043-829E-59EA283273FF}" type="datetimeFigureOut">
              <a:rPr lang="en-NZ" smtClean="0"/>
              <a:t>13/10/2016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148D075-F078-4674-8722-CDAAF196B097}" type="slidenum">
              <a:rPr lang="en-NZ" smtClean="0"/>
              <a:t>‹#›</a:t>
            </a:fld>
            <a:endParaRPr lang="en-NZ"/>
          </a:p>
        </p:txBody>
      </p:sp>
    </p:spTree>
    <p:extLst>
      <p:ext uri="{BB962C8B-B14F-4D97-AF65-F5344CB8AC3E}">
        <p14:creationId xmlns:p14="http://schemas.microsoft.com/office/powerpoint/2010/main" val="2126406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12F758-BD24-4043-829E-59EA283273FF}" type="datetimeFigureOut">
              <a:rPr lang="en-NZ" smtClean="0"/>
              <a:t>13/10/2016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148D075-F078-4674-8722-CDAAF196B097}" type="slidenum">
              <a:rPr lang="en-NZ" smtClean="0"/>
              <a:t>‹#›</a:t>
            </a:fld>
            <a:endParaRPr lang="en-NZ"/>
          </a:p>
        </p:txBody>
      </p:sp>
    </p:spTree>
    <p:extLst>
      <p:ext uri="{BB962C8B-B14F-4D97-AF65-F5344CB8AC3E}">
        <p14:creationId xmlns:p14="http://schemas.microsoft.com/office/powerpoint/2010/main" val="1070343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12F758-BD24-4043-829E-59EA283273FF}" type="datetimeFigureOut">
              <a:rPr lang="en-NZ" smtClean="0"/>
              <a:t>13/10/2016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3148D075-F078-4674-8722-CDAAF196B097}" type="slidenum">
              <a:rPr lang="en-NZ" smtClean="0"/>
              <a:t>‹#›</a:t>
            </a:fld>
            <a:endParaRPr lang="en-NZ"/>
          </a:p>
        </p:txBody>
      </p:sp>
    </p:spTree>
    <p:extLst>
      <p:ext uri="{BB962C8B-B14F-4D97-AF65-F5344CB8AC3E}">
        <p14:creationId xmlns:p14="http://schemas.microsoft.com/office/powerpoint/2010/main" val="5794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12F758-BD24-4043-829E-59EA283273FF}" type="datetimeFigureOut">
              <a:rPr lang="en-NZ" smtClean="0"/>
              <a:t>13/10/2016</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3148D075-F078-4674-8722-CDAAF196B097}" type="slidenum">
              <a:rPr lang="en-NZ" smtClean="0"/>
              <a:t>‹#›</a:t>
            </a:fld>
            <a:endParaRPr lang="en-NZ"/>
          </a:p>
        </p:txBody>
      </p:sp>
    </p:spTree>
    <p:extLst>
      <p:ext uri="{BB962C8B-B14F-4D97-AF65-F5344CB8AC3E}">
        <p14:creationId xmlns:p14="http://schemas.microsoft.com/office/powerpoint/2010/main" val="1514044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12F758-BD24-4043-829E-59EA283273FF}" type="datetimeFigureOut">
              <a:rPr lang="en-NZ" smtClean="0"/>
              <a:t>13/10/2016</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3148D075-F078-4674-8722-CDAAF196B097}" type="slidenum">
              <a:rPr lang="en-NZ" smtClean="0"/>
              <a:t>‹#›</a:t>
            </a:fld>
            <a:endParaRPr lang="en-NZ"/>
          </a:p>
        </p:txBody>
      </p:sp>
    </p:spTree>
    <p:extLst>
      <p:ext uri="{BB962C8B-B14F-4D97-AF65-F5344CB8AC3E}">
        <p14:creationId xmlns:p14="http://schemas.microsoft.com/office/powerpoint/2010/main" val="3055872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2F758-BD24-4043-829E-59EA283273FF}" type="datetimeFigureOut">
              <a:rPr lang="en-NZ" smtClean="0"/>
              <a:t>13/10/2016</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3148D075-F078-4674-8722-CDAAF196B097}" type="slidenum">
              <a:rPr lang="en-NZ" smtClean="0"/>
              <a:t>‹#›</a:t>
            </a:fld>
            <a:endParaRPr lang="en-NZ"/>
          </a:p>
        </p:txBody>
      </p:sp>
    </p:spTree>
    <p:extLst>
      <p:ext uri="{BB962C8B-B14F-4D97-AF65-F5344CB8AC3E}">
        <p14:creationId xmlns:p14="http://schemas.microsoft.com/office/powerpoint/2010/main" val="2151212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12F758-BD24-4043-829E-59EA283273FF}" type="datetimeFigureOut">
              <a:rPr lang="en-NZ" smtClean="0"/>
              <a:t>13/10/2016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3148D075-F078-4674-8722-CDAAF196B097}" type="slidenum">
              <a:rPr lang="en-NZ" smtClean="0"/>
              <a:t>‹#›</a:t>
            </a:fld>
            <a:endParaRPr lang="en-NZ"/>
          </a:p>
        </p:txBody>
      </p:sp>
    </p:spTree>
    <p:extLst>
      <p:ext uri="{BB962C8B-B14F-4D97-AF65-F5344CB8AC3E}">
        <p14:creationId xmlns:p14="http://schemas.microsoft.com/office/powerpoint/2010/main" val="3194227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12F758-BD24-4043-829E-59EA283273FF}" type="datetimeFigureOut">
              <a:rPr lang="en-NZ" smtClean="0"/>
              <a:t>13/10/2016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3148D075-F078-4674-8722-CDAAF196B097}" type="slidenum">
              <a:rPr lang="en-NZ" smtClean="0"/>
              <a:t>‹#›</a:t>
            </a:fld>
            <a:endParaRPr lang="en-NZ"/>
          </a:p>
        </p:txBody>
      </p:sp>
    </p:spTree>
    <p:extLst>
      <p:ext uri="{BB962C8B-B14F-4D97-AF65-F5344CB8AC3E}">
        <p14:creationId xmlns:p14="http://schemas.microsoft.com/office/powerpoint/2010/main" val="1758187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E12F758-BD24-4043-829E-59EA283273FF}" type="datetimeFigureOut">
              <a:rPr lang="en-NZ" smtClean="0"/>
              <a:t>13/10/2016</a:t>
            </a:fld>
            <a:endParaRPr lang="en-NZ"/>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148D075-F078-4674-8722-CDAAF196B097}" type="slidenum">
              <a:rPr lang="en-NZ" smtClean="0"/>
              <a:t>‹#›</a:t>
            </a:fld>
            <a:endParaRPr lang="en-NZ"/>
          </a:p>
        </p:txBody>
      </p:sp>
    </p:spTree>
    <p:extLst>
      <p:ext uri="{BB962C8B-B14F-4D97-AF65-F5344CB8AC3E}">
        <p14:creationId xmlns:p14="http://schemas.microsoft.com/office/powerpoint/2010/main" val="1063393976"/>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a:t>Assignment 1 </a:t>
            </a:r>
            <a:br>
              <a:rPr lang="en-NZ" dirty="0"/>
            </a:br>
            <a:r>
              <a:rPr lang="en-NZ" dirty="0"/>
              <a:t>Game proposition</a:t>
            </a:r>
          </a:p>
        </p:txBody>
      </p:sp>
      <p:sp>
        <p:nvSpPr>
          <p:cNvPr id="3" name="Subtitle 2"/>
          <p:cNvSpPr>
            <a:spLocks noGrp="1"/>
          </p:cNvSpPr>
          <p:nvPr>
            <p:ph type="subTitle" idx="1"/>
          </p:nvPr>
        </p:nvSpPr>
        <p:spPr/>
        <p:txBody>
          <a:bodyPr/>
          <a:lstStyle/>
          <a:p>
            <a:r>
              <a:rPr lang="en-NZ" dirty="0"/>
              <a:t>ISCG 6442 Game Programming</a:t>
            </a:r>
          </a:p>
          <a:p>
            <a:r>
              <a:rPr lang="en-NZ" dirty="0"/>
              <a:t>Steven Bellamy, Aquila Halp</a:t>
            </a:r>
            <a:r>
              <a:rPr lang="en-NZ" b="1" dirty="0"/>
              <a:t>é, Jesse Schollitt</a:t>
            </a:r>
          </a:p>
          <a:p>
            <a:endParaRPr lang="en-NZ" dirty="0"/>
          </a:p>
        </p:txBody>
      </p:sp>
    </p:spTree>
    <p:extLst>
      <p:ext uri="{BB962C8B-B14F-4D97-AF65-F5344CB8AC3E}">
        <p14:creationId xmlns:p14="http://schemas.microsoft.com/office/powerpoint/2010/main" val="579250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Combat Interaction</a:t>
            </a:r>
          </a:p>
        </p:txBody>
      </p:sp>
      <p:sp>
        <p:nvSpPr>
          <p:cNvPr id="3" name="Content Placeholder 2"/>
          <p:cNvSpPr>
            <a:spLocks noGrp="1"/>
          </p:cNvSpPr>
          <p:nvPr>
            <p:ph idx="1"/>
          </p:nvPr>
        </p:nvSpPr>
        <p:spPr>
          <a:xfrm>
            <a:off x="4645479" y="1275064"/>
            <a:ext cx="7119257" cy="5403321"/>
          </a:xfrm>
        </p:spPr>
        <p:txBody>
          <a:bodyPr/>
          <a:lstStyle/>
          <a:p>
            <a:r>
              <a:rPr lang="en-NZ" dirty="0" smtClean="0"/>
              <a:t>Combat done in phases;</a:t>
            </a:r>
          </a:p>
          <a:p>
            <a:r>
              <a:rPr lang="en-NZ" dirty="0" smtClean="0"/>
              <a:t>Movement phase -&gt; action phase -&gt; RNG phase</a:t>
            </a:r>
          </a:p>
          <a:p>
            <a:r>
              <a:rPr lang="en-NZ" dirty="0" smtClean="0"/>
              <a:t>After all actions have been decided, the game will run through a sequence that goes in turn and performs actions based on the decisions made and RNG will dictate damage, chance to hit etc.</a:t>
            </a:r>
          </a:p>
          <a:p>
            <a:r>
              <a:rPr lang="en-NZ" dirty="0" smtClean="0"/>
              <a:t>After this the computer will cycle back to the movement phase for the player who’s first in turn order.</a:t>
            </a:r>
          </a:p>
          <a:p>
            <a:r>
              <a:rPr lang="en-NZ" dirty="0" smtClean="0"/>
              <a:t>Will likely be implemented using a variable to dictate current phase state, and then while loops will decide what code will be running (what actions are available) during that phase. Minimal actions will be available during the RNG phase (likely just pause ability, if that.)</a:t>
            </a:r>
            <a:endParaRPr lang="en-NZ" dirty="0"/>
          </a:p>
        </p:txBody>
      </p:sp>
      <p:pic>
        <p:nvPicPr>
          <p:cNvPr id="5122" name="Picture 2" descr="http://image.jeuxvideo.com/images/videos/extraits-images/201005/final_fantasy_tactics_advance_gba-00008547-lo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5724" y="2916083"/>
            <a:ext cx="2619375" cy="174625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cdn2.gameslikezone.com/wp-content/uploads/2016/04/Turn-Based-Strategy-Games-Like-XCOM-Final-Fantasy-Tactics-1024x57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5723" y="1275064"/>
            <a:ext cx="2619375" cy="147339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final fantasy tactics advance comba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5724" y="4837028"/>
            <a:ext cx="2619375" cy="1743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384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Isometric View</a:t>
            </a:r>
          </a:p>
        </p:txBody>
      </p:sp>
      <p:sp>
        <p:nvSpPr>
          <p:cNvPr id="3" name="Content Placeholder 2"/>
          <p:cNvSpPr>
            <a:spLocks noGrp="1"/>
          </p:cNvSpPr>
          <p:nvPr>
            <p:ph idx="1"/>
          </p:nvPr>
        </p:nvSpPr>
        <p:spPr/>
        <p:txBody>
          <a:bodyPr/>
          <a:lstStyle/>
          <a:p>
            <a:r>
              <a:rPr lang="en-NZ" dirty="0"/>
              <a:t>View rotation</a:t>
            </a:r>
          </a:p>
          <a:p>
            <a:r>
              <a:rPr lang="en-NZ" dirty="0"/>
              <a:t>60,30 angle</a:t>
            </a:r>
          </a:p>
          <a:p>
            <a:r>
              <a:rPr lang="en-NZ" dirty="0"/>
              <a:t>Angle adjusted sprites</a:t>
            </a:r>
          </a:p>
          <a:p>
            <a:r>
              <a:rPr lang="en-NZ" dirty="0" err="1"/>
              <a:t>etc</a:t>
            </a:r>
            <a:endParaRPr lang="en-NZ" dirty="0"/>
          </a:p>
        </p:txBody>
      </p:sp>
    </p:spTree>
    <p:extLst>
      <p:ext uri="{BB962C8B-B14F-4D97-AF65-F5344CB8AC3E}">
        <p14:creationId xmlns:p14="http://schemas.microsoft.com/office/powerpoint/2010/main" val="1240537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p:txBody>
          <a:bodyPr/>
          <a:lstStyle/>
          <a:p>
            <a:endParaRPr lang="en-NZ"/>
          </a:p>
        </p:txBody>
      </p:sp>
    </p:spTree>
    <p:extLst>
      <p:ext uri="{BB962C8B-B14F-4D97-AF65-F5344CB8AC3E}">
        <p14:creationId xmlns:p14="http://schemas.microsoft.com/office/powerpoint/2010/main" val="3105655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7590366" cy="1320800"/>
          </a:xfrm>
        </p:spPr>
        <p:txBody>
          <a:bodyPr/>
          <a:lstStyle/>
          <a:p>
            <a:pPr algn="r"/>
            <a:r>
              <a:rPr lang="en-NZ" dirty="0"/>
              <a:t>Initial Ideas</a:t>
            </a:r>
          </a:p>
        </p:txBody>
      </p:sp>
      <p:sp>
        <p:nvSpPr>
          <p:cNvPr id="3" name="Content Placeholder 2"/>
          <p:cNvSpPr>
            <a:spLocks noGrp="1"/>
          </p:cNvSpPr>
          <p:nvPr>
            <p:ph idx="1"/>
          </p:nvPr>
        </p:nvSpPr>
        <p:spPr>
          <a:xfrm>
            <a:off x="5350934" y="1930400"/>
            <a:ext cx="6587066" cy="3880773"/>
          </a:xfrm>
        </p:spPr>
        <p:txBody>
          <a:bodyPr/>
          <a:lstStyle/>
          <a:p>
            <a:r>
              <a:rPr lang="en-NZ" dirty="0"/>
              <a:t>Age of Empires style, Real Time Strategy civilisation management.</a:t>
            </a:r>
          </a:p>
          <a:p>
            <a:pPr lvl="1"/>
            <a:r>
              <a:rPr lang="en-NZ" dirty="0"/>
              <a:t>Isometric view</a:t>
            </a:r>
          </a:p>
          <a:p>
            <a:pPr lvl="1"/>
            <a:r>
              <a:rPr lang="en-NZ" dirty="0"/>
              <a:t>Mouse based interaction</a:t>
            </a:r>
          </a:p>
          <a:p>
            <a:pPr lvl="1"/>
            <a:r>
              <a:rPr lang="en-NZ" dirty="0"/>
              <a:t>Hot bar for menus and adjustments</a:t>
            </a:r>
          </a:p>
          <a:p>
            <a:pPr lvl="1"/>
            <a:r>
              <a:rPr lang="en-NZ" dirty="0"/>
              <a:t>Fog of War map discoverability</a:t>
            </a:r>
          </a:p>
          <a:p>
            <a:pPr lvl="1"/>
            <a:r>
              <a:rPr lang="en-NZ" dirty="0"/>
              <a:t>Unit grouping (Boids)</a:t>
            </a:r>
          </a:p>
          <a:p>
            <a:pPr lvl="1"/>
            <a:r>
              <a:rPr lang="en-NZ" dirty="0"/>
              <a:t>Competing against AI civilisation</a:t>
            </a:r>
          </a:p>
          <a:p>
            <a:r>
              <a:rPr lang="en-NZ" dirty="0"/>
              <a:t>Far too complicated for the time allocated and our knowledge level</a:t>
            </a:r>
          </a:p>
        </p:txBody>
      </p:sp>
      <p:pic>
        <p:nvPicPr>
          <p:cNvPr id="1026" name="Picture 2" descr="http://files.vforum.vn/2013/T06/img/diendanbaclieu-95792-age-of-empir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1850362"/>
            <a:ext cx="55880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578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5631" y="511176"/>
            <a:ext cx="3444702" cy="1320800"/>
          </a:xfrm>
        </p:spPr>
        <p:txBody>
          <a:bodyPr/>
          <a:lstStyle/>
          <a:p>
            <a:r>
              <a:rPr lang="en-NZ" dirty="0"/>
              <a:t>Adjusting Ideas</a:t>
            </a:r>
          </a:p>
        </p:txBody>
      </p:sp>
      <p:sp>
        <p:nvSpPr>
          <p:cNvPr id="3" name="Content Placeholder 2"/>
          <p:cNvSpPr>
            <a:spLocks noGrp="1"/>
          </p:cNvSpPr>
          <p:nvPr>
            <p:ph idx="1"/>
          </p:nvPr>
        </p:nvSpPr>
        <p:spPr>
          <a:xfrm>
            <a:off x="4660900" y="2262189"/>
            <a:ext cx="5486400" cy="3880773"/>
          </a:xfrm>
        </p:spPr>
        <p:txBody>
          <a:bodyPr/>
          <a:lstStyle/>
          <a:p>
            <a:pPr marL="0" indent="0">
              <a:buNone/>
            </a:pPr>
            <a:r>
              <a:rPr lang="en-NZ" dirty="0"/>
              <a:t>Look at other games such as X-Com, </a:t>
            </a:r>
            <a:r>
              <a:rPr lang="en-NZ" dirty="0" err="1"/>
              <a:t>Xenonauts</a:t>
            </a:r>
            <a:r>
              <a:rPr lang="en-NZ" dirty="0"/>
              <a:t> and Final Fantasy Tactics Advance</a:t>
            </a:r>
          </a:p>
          <a:p>
            <a:endParaRPr lang="en-NZ" dirty="0"/>
          </a:p>
          <a:p>
            <a:r>
              <a:rPr lang="en-NZ" dirty="0"/>
              <a:t>Change from RTS to Turn-Based Strategy</a:t>
            </a:r>
          </a:p>
          <a:p>
            <a:r>
              <a:rPr lang="en-NZ" dirty="0"/>
              <a:t>Simplify Fog-of-War to a smaller view window of a larger world</a:t>
            </a:r>
          </a:p>
          <a:p>
            <a:r>
              <a:rPr lang="en-NZ" dirty="0"/>
              <a:t>Change the sub-genre from civ management to shooter/action</a:t>
            </a:r>
          </a:p>
          <a:p>
            <a:pPr lvl="1"/>
            <a:r>
              <a:rPr lang="en-NZ" dirty="0"/>
              <a:t>Simplifies hot bar</a:t>
            </a:r>
          </a:p>
          <a:p>
            <a:pPr lvl="1"/>
            <a:r>
              <a:rPr lang="en-NZ" dirty="0"/>
              <a:t>Reduces the number of units and interactive object types</a:t>
            </a:r>
          </a:p>
        </p:txBody>
      </p:sp>
      <p:pic>
        <p:nvPicPr>
          <p:cNvPr id="2050" name="Picture 2" descr="http://cdn.escapistmagazine.com/media/global/images/library/deriv/56/5603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900" y="3959225"/>
            <a:ext cx="4495800" cy="28098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ytimg.com/vi/mZ3KK4edPk0/hqdefaul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 y="80962"/>
            <a:ext cx="45720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679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Initial Concept</a:t>
            </a:r>
          </a:p>
        </p:txBody>
      </p:sp>
      <p:sp>
        <p:nvSpPr>
          <p:cNvPr id="3" name="Content Placeholder 2"/>
          <p:cNvSpPr>
            <a:spLocks noGrp="1"/>
          </p:cNvSpPr>
          <p:nvPr>
            <p:ph idx="1"/>
          </p:nvPr>
        </p:nvSpPr>
        <p:spPr>
          <a:xfrm>
            <a:off x="4610100" y="1549400"/>
            <a:ext cx="6146800" cy="4673600"/>
          </a:xfrm>
        </p:spPr>
        <p:txBody>
          <a:bodyPr>
            <a:normAutofit/>
          </a:bodyPr>
          <a:lstStyle/>
          <a:p>
            <a:r>
              <a:rPr lang="en-NZ" dirty="0"/>
              <a:t>Sci-Fi, Turn based shooter</a:t>
            </a:r>
          </a:p>
          <a:p>
            <a:r>
              <a:rPr lang="en-NZ" dirty="0"/>
              <a:t>Isometric view</a:t>
            </a:r>
          </a:p>
          <a:p>
            <a:r>
              <a:rPr lang="en-NZ" dirty="0"/>
              <a:t>Grid map</a:t>
            </a:r>
          </a:p>
          <a:p>
            <a:r>
              <a:rPr lang="en-NZ" dirty="0"/>
              <a:t>Open environments, tree obstacles</a:t>
            </a:r>
          </a:p>
          <a:p>
            <a:r>
              <a:rPr lang="en-NZ" dirty="0"/>
              <a:t>Rivers separating ‘Zones’, joined by bridges (variable)</a:t>
            </a:r>
          </a:p>
          <a:p>
            <a:r>
              <a:rPr lang="en-NZ" dirty="0"/>
              <a:t>Goal: to escape, path is unknown by player</a:t>
            </a:r>
          </a:p>
          <a:p>
            <a:r>
              <a:rPr lang="en-NZ" dirty="0"/>
              <a:t>Enemies within each zone</a:t>
            </a:r>
          </a:p>
          <a:p>
            <a:r>
              <a:rPr lang="en-NZ" dirty="0"/>
              <a:t>Click to move (A*/BFS pathfinding)</a:t>
            </a:r>
          </a:p>
          <a:p>
            <a:r>
              <a:rPr lang="en-NZ" dirty="0"/>
              <a:t>Limited actions per turn</a:t>
            </a:r>
          </a:p>
          <a:p>
            <a:r>
              <a:rPr lang="en-NZ" dirty="0"/>
              <a:t>Accuracy based on weapon type, distance and character</a:t>
            </a:r>
          </a:p>
          <a:p>
            <a:endParaRPr lang="en-NZ" dirty="0"/>
          </a:p>
          <a:p>
            <a:endParaRPr lang="en-NZ" dirty="0"/>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3581" y="1483323"/>
            <a:ext cx="2975855" cy="4212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5345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Sprites</a:t>
            </a:r>
          </a:p>
        </p:txBody>
      </p:sp>
      <p:sp>
        <p:nvSpPr>
          <p:cNvPr id="3" name="Content Placeholder 2"/>
          <p:cNvSpPr>
            <a:spLocks noGrp="1"/>
          </p:cNvSpPr>
          <p:nvPr>
            <p:ph idx="1"/>
          </p:nvPr>
        </p:nvSpPr>
        <p:spPr>
          <a:xfrm>
            <a:off x="5609491" y="1572761"/>
            <a:ext cx="6302201" cy="4468601"/>
          </a:xfrm>
        </p:spPr>
        <p:txBody>
          <a:bodyPr/>
          <a:lstStyle/>
          <a:p>
            <a:r>
              <a:rPr lang="en-NZ" dirty="0"/>
              <a:t>Angles need to match the world offset</a:t>
            </a:r>
          </a:p>
          <a:p>
            <a:r>
              <a:rPr lang="en-NZ" dirty="0" smtClean="0"/>
              <a:t>FFTA sprite sheet as reference for now as this is done in isometric view</a:t>
            </a:r>
          </a:p>
          <a:p>
            <a:r>
              <a:rPr lang="en-NZ" dirty="0" smtClean="0"/>
              <a:t>Using SFML’s </a:t>
            </a:r>
            <a:r>
              <a:rPr lang="en-NZ" dirty="0" err="1" smtClean="0"/>
              <a:t>sf</a:t>
            </a:r>
            <a:r>
              <a:rPr lang="en-NZ" dirty="0" smtClean="0"/>
              <a:t>::texture and </a:t>
            </a:r>
            <a:r>
              <a:rPr lang="en-NZ" dirty="0" err="1" smtClean="0"/>
              <a:t>sf</a:t>
            </a:r>
            <a:r>
              <a:rPr lang="en-NZ" dirty="0" smtClean="0"/>
              <a:t>::sprite classes for implementation</a:t>
            </a:r>
          </a:p>
          <a:p>
            <a:r>
              <a:rPr lang="en-NZ" dirty="0" smtClean="0"/>
              <a:t>Using the sprite sheet to the left (modified for implementation) as a placeholder, proper sprite design is secondary so this will be done only if there is extra time after main game logic has been implemented</a:t>
            </a:r>
          </a:p>
          <a:p>
            <a:endParaRPr lang="en-NZ" dirty="0"/>
          </a:p>
        </p:txBody>
      </p:sp>
      <p:pic>
        <p:nvPicPr>
          <p:cNvPr id="2050" name="Picture 2" descr="http://spritedatabase.net/files/gba/994/Sprite/Figh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366" y="1572761"/>
            <a:ext cx="5218363" cy="3457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182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Character</a:t>
            </a:r>
          </a:p>
        </p:txBody>
      </p:sp>
      <p:sp>
        <p:nvSpPr>
          <p:cNvPr id="3" name="Content Placeholder 2"/>
          <p:cNvSpPr>
            <a:spLocks noGrp="1"/>
          </p:cNvSpPr>
          <p:nvPr>
            <p:ph idx="1"/>
          </p:nvPr>
        </p:nvSpPr>
        <p:spPr>
          <a:xfrm>
            <a:off x="5397500" y="2160589"/>
            <a:ext cx="6184900" cy="3880773"/>
          </a:xfrm>
        </p:spPr>
        <p:txBody>
          <a:bodyPr/>
          <a:lstStyle/>
          <a:p>
            <a:r>
              <a:rPr lang="en-NZ" dirty="0" smtClean="0"/>
              <a:t>Information stored </a:t>
            </a:r>
            <a:r>
              <a:rPr lang="en-NZ" dirty="0"/>
              <a:t>in character class/script file</a:t>
            </a:r>
          </a:p>
          <a:p>
            <a:r>
              <a:rPr lang="en-NZ" dirty="0"/>
              <a:t>One of three weapons: Pistol, Sniper rifle, Shotgun</a:t>
            </a:r>
          </a:p>
          <a:p>
            <a:r>
              <a:rPr lang="en-NZ" dirty="0"/>
              <a:t>Strengths and weaknesses(accuracy, movement, health, </a:t>
            </a:r>
            <a:r>
              <a:rPr lang="en-NZ" dirty="0" err="1"/>
              <a:t>etc</a:t>
            </a:r>
            <a:r>
              <a:rPr lang="en-NZ" dirty="0" smtClean="0"/>
              <a:t>)</a:t>
            </a:r>
          </a:p>
          <a:p>
            <a:r>
              <a:rPr lang="en-NZ" dirty="0" smtClean="0"/>
              <a:t>Characters, enemies, bosses will all be under a character class, but subclasses under these will dictate unique parameters</a:t>
            </a:r>
            <a:endParaRPr lang="en-NZ" dirty="0"/>
          </a:p>
          <a:p>
            <a:endParaRPr lang="en-NZ" dirty="0"/>
          </a:p>
        </p:txBody>
      </p:sp>
      <p:pic>
        <p:nvPicPr>
          <p:cNvPr id="1027" name="Picture 3" descr="C:\Users\·Aquila\Documents\Unitec 2016\ISCG6442 - Game\Assignment 2 files\char_bi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800" y="1565731"/>
            <a:ext cx="4008384" cy="4839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921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Enemies</a:t>
            </a:r>
          </a:p>
        </p:txBody>
      </p:sp>
      <p:sp>
        <p:nvSpPr>
          <p:cNvPr id="3" name="Content Placeholder 2"/>
          <p:cNvSpPr>
            <a:spLocks noGrp="1"/>
          </p:cNvSpPr>
          <p:nvPr>
            <p:ph idx="1"/>
          </p:nvPr>
        </p:nvSpPr>
        <p:spPr>
          <a:xfrm>
            <a:off x="4699000" y="2224089"/>
            <a:ext cx="6861002" cy="3880773"/>
          </a:xfrm>
        </p:spPr>
        <p:txBody>
          <a:bodyPr/>
          <a:lstStyle/>
          <a:p>
            <a:r>
              <a:rPr lang="en-NZ" dirty="0"/>
              <a:t>Standard enemies and boss enemy</a:t>
            </a:r>
          </a:p>
          <a:p>
            <a:r>
              <a:rPr lang="en-NZ" dirty="0"/>
              <a:t>Random accuracy, strength, health, </a:t>
            </a:r>
            <a:r>
              <a:rPr lang="en-NZ" dirty="0" smtClean="0"/>
              <a:t>movement (perhaps based on a difficulty setting / variable)</a:t>
            </a:r>
            <a:endParaRPr lang="en-NZ" dirty="0"/>
          </a:p>
          <a:p>
            <a:r>
              <a:rPr lang="en-NZ" dirty="0"/>
              <a:t>Limited roaming area (zone restricted?)</a:t>
            </a:r>
          </a:p>
          <a:p>
            <a:r>
              <a:rPr lang="en-NZ" dirty="0" err="1" smtClean="0"/>
              <a:t>Etc</a:t>
            </a:r>
            <a:endParaRPr lang="en-NZ" dirty="0" smtClean="0"/>
          </a:p>
          <a:p>
            <a:r>
              <a:rPr lang="en-NZ" dirty="0" smtClean="0"/>
              <a:t>Boss enemies could take up double the space on the grid (2x2)</a:t>
            </a:r>
          </a:p>
          <a:p>
            <a:r>
              <a:rPr lang="en-NZ" dirty="0"/>
              <a:t>Characters, enemies, bosses will all be under a character class, but subclasses under these will dictate unique parameters</a:t>
            </a:r>
          </a:p>
          <a:p>
            <a:endParaRPr lang="en-NZ" dirty="0"/>
          </a:p>
        </p:txBody>
      </p:sp>
      <p:pic>
        <p:nvPicPr>
          <p:cNvPr id="3074" name="Picture 2" descr="C:\Users\·Aquila\Documents\Unitec 2016\ISCG6442 - Game\Assignment 2 files\enem_bos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629" y="1549399"/>
            <a:ext cx="3656693" cy="4672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287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World</a:t>
            </a:r>
          </a:p>
        </p:txBody>
      </p:sp>
      <p:sp>
        <p:nvSpPr>
          <p:cNvPr id="3" name="Content Placeholder 2"/>
          <p:cNvSpPr>
            <a:spLocks noGrp="1"/>
          </p:cNvSpPr>
          <p:nvPr>
            <p:ph idx="1"/>
          </p:nvPr>
        </p:nvSpPr>
        <p:spPr>
          <a:xfrm>
            <a:off x="4392386" y="2160589"/>
            <a:ext cx="4881616" cy="3880773"/>
          </a:xfrm>
        </p:spPr>
        <p:txBody>
          <a:bodyPr/>
          <a:lstStyle/>
          <a:p>
            <a:r>
              <a:rPr lang="en-NZ" dirty="0" smtClean="0"/>
              <a:t>Using Tiled for world construction, will be primarily focusing on flat plane level for now</a:t>
            </a:r>
          </a:p>
          <a:p>
            <a:r>
              <a:rPr lang="en-NZ" dirty="0" smtClean="0"/>
              <a:t>Will implement elevated terrain if there’s time</a:t>
            </a:r>
          </a:p>
          <a:p>
            <a:r>
              <a:rPr lang="en-NZ" dirty="0" smtClean="0"/>
              <a:t>Will be aiming to implement obstacles and differing terrain types (e.g., ground, bridge, river, out-of-bounds) that have conditional movement.</a:t>
            </a:r>
            <a:endParaRPr lang="en-NZ" dirty="0"/>
          </a:p>
        </p:txBody>
      </p:sp>
      <p:pic>
        <p:nvPicPr>
          <p:cNvPr id="4098" name="Picture 2" descr="http://ffta.mimigyaru.com/medias/lieux/carte_2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42647"/>
            <a:ext cx="4152900"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752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Pathfinding</a:t>
            </a:r>
          </a:p>
        </p:txBody>
      </p:sp>
      <p:sp>
        <p:nvSpPr>
          <p:cNvPr id="3" name="Content Placeholder 2"/>
          <p:cNvSpPr>
            <a:spLocks noGrp="1"/>
          </p:cNvSpPr>
          <p:nvPr>
            <p:ph idx="1"/>
          </p:nvPr>
        </p:nvSpPr>
        <p:spPr>
          <a:xfrm>
            <a:off x="4724400" y="1625146"/>
            <a:ext cx="5880100" cy="3880773"/>
          </a:xfrm>
        </p:spPr>
        <p:txBody>
          <a:bodyPr/>
          <a:lstStyle/>
          <a:p>
            <a:r>
              <a:rPr lang="en-NZ" dirty="0"/>
              <a:t>Breadth First Search or A* Algorithm</a:t>
            </a:r>
          </a:p>
          <a:p>
            <a:r>
              <a:rPr lang="en-NZ" dirty="0"/>
              <a:t>Check each grid location surrounding</a:t>
            </a:r>
          </a:p>
          <a:p>
            <a:r>
              <a:rPr lang="en-NZ" dirty="0"/>
              <a:t>Weighted nodes based on distance from finish</a:t>
            </a:r>
          </a:p>
          <a:p>
            <a:r>
              <a:rPr lang="en-NZ" dirty="0"/>
              <a:t>If node is an obstacle, close node</a:t>
            </a:r>
          </a:p>
          <a:p>
            <a:r>
              <a:rPr lang="en-NZ" dirty="0"/>
              <a:t>Once finish is found, use shortest path</a:t>
            </a:r>
          </a:p>
          <a:p>
            <a:r>
              <a:rPr lang="en-NZ" dirty="0"/>
              <a:t>Very efficient and performance friendly</a:t>
            </a:r>
          </a:p>
          <a:p>
            <a:endParaRPr lang="en-NZ" dirty="0"/>
          </a:p>
          <a:p>
            <a:r>
              <a:rPr lang="en-NZ" dirty="0"/>
              <a:t>https://www.youtube.com/watch?v=moUOV-zzJ0Q</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933" y="1625146"/>
            <a:ext cx="4216853" cy="4216853"/>
          </a:xfrm>
          <a:prstGeom prst="rect">
            <a:avLst/>
          </a:prstGeom>
        </p:spPr>
      </p:pic>
    </p:spTree>
    <p:extLst>
      <p:ext uri="{BB962C8B-B14F-4D97-AF65-F5344CB8AC3E}">
        <p14:creationId xmlns:p14="http://schemas.microsoft.com/office/powerpoint/2010/main" val="1184540702"/>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445</TotalTime>
  <Words>596</Words>
  <Application>Microsoft Office PowerPoint</Application>
  <PresentationFormat>Custom</PresentationFormat>
  <Paragraphs>72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Assignment 1  Game proposition</vt:lpstr>
      <vt:lpstr>Initial Ideas</vt:lpstr>
      <vt:lpstr>Adjusting Ideas</vt:lpstr>
      <vt:lpstr>Initial Concept</vt:lpstr>
      <vt:lpstr>Sprites</vt:lpstr>
      <vt:lpstr>Character</vt:lpstr>
      <vt:lpstr>Enemies</vt:lpstr>
      <vt:lpstr>World</vt:lpstr>
      <vt:lpstr>Pathfinding</vt:lpstr>
      <vt:lpstr>Combat Interaction</vt:lpstr>
      <vt:lpstr>Isometric View</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  Game proposition</dc:title>
  <dc:creator>Jesse Schollitt</dc:creator>
  <cp:lastModifiedBy>Windows User</cp:lastModifiedBy>
  <cp:revision>33</cp:revision>
  <dcterms:created xsi:type="dcterms:W3CDTF">2016-09-29T00:59:53Z</dcterms:created>
  <dcterms:modified xsi:type="dcterms:W3CDTF">2016-10-13T03:34:23Z</dcterms:modified>
</cp:coreProperties>
</file>