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46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55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47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928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80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55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433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00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640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03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9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404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587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12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42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1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3393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Assignment 1 </a:t>
            </a:r>
            <a:br>
              <a:rPr lang="en-NZ" dirty="0"/>
            </a:br>
            <a:r>
              <a:rPr lang="en-NZ" dirty="0"/>
              <a:t>Game proposition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ISCG 6442 Game Programming</a:t>
            </a:r>
          </a:p>
          <a:p>
            <a:r>
              <a:rPr lang="en-NZ" dirty="0"/>
              <a:t>Steven Bellamy, Aquila Halp</a:t>
            </a:r>
            <a:r>
              <a:rPr lang="en-NZ" b="1" dirty="0"/>
              <a:t>é, Jesse Schollitt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925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Isometric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View rotation</a:t>
            </a:r>
          </a:p>
          <a:p>
            <a:r>
              <a:rPr lang="en-NZ" dirty="0"/>
              <a:t>60,30 angle</a:t>
            </a:r>
          </a:p>
          <a:p>
            <a:r>
              <a:rPr lang="en-NZ" dirty="0"/>
              <a:t>Angle adjusted sprites</a:t>
            </a:r>
          </a:p>
          <a:p>
            <a:r>
              <a:rPr lang="en-NZ" dirty="0" err="1"/>
              <a:t>etc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053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565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590366" cy="1320800"/>
          </a:xfrm>
        </p:spPr>
        <p:txBody>
          <a:bodyPr/>
          <a:lstStyle/>
          <a:p>
            <a:pPr algn="r"/>
            <a:r>
              <a:rPr lang="en-NZ" dirty="0"/>
              <a:t>Initial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0934" y="1930400"/>
            <a:ext cx="6587066" cy="3880773"/>
          </a:xfrm>
        </p:spPr>
        <p:txBody>
          <a:bodyPr/>
          <a:lstStyle/>
          <a:p>
            <a:r>
              <a:rPr lang="en-NZ" dirty="0"/>
              <a:t>Age of Empires style, Real Time Strategy civilisation management.</a:t>
            </a:r>
          </a:p>
          <a:p>
            <a:pPr lvl="1"/>
            <a:r>
              <a:rPr lang="en-NZ" dirty="0"/>
              <a:t>Isometric view</a:t>
            </a:r>
          </a:p>
          <a:p>
            <a:pPr lvl="1"/>
            <a:r>
              <a:rPr lang="en-NZ" dirty="0"/>
              <a:t>Mouse based interaction</a:t>
            </a:r>
          </a:p>
          <a:p>
            <a:pPr lvl="1"/>
            <a:r>
              <a:rPr lang="en-NZ" dirty="0"/>
              <a:t>Hot bar for menus and adjustments</a:t>
            </a:r>
          </a:p>
          <a:p>
            <a:pPr lvl="1"/>
            <a:r>
              <a:rPr lang="en-NZ" dirty="0"/>
              <a:t>Fog of War map discoverability</a:t>
            </a:r>
          </a:p>
          <a:p>
            <a:pPr lvl="1"/>
            <a:r>
              <a:rPr lang="en-NZ" dirty="0"/>
              <a:t>Unit grouping (Boids)</a:t>
            </a:r>
          </a:p>
          <a:p>
            <a:pPr lvl="1"/>
            <a:r>
              <a:rPr lang="en-NZ" dirty="0"/>
              <a:t>Competing against AI civilisation</a:t>
            </a:r>
          </a:p>
          <a:p>
            <a:r>
              <a:rPr lang="en-NZ" dirty="0"/>
              <a:t>Far too complicated for the time allocated and our knowledge level</a:t>
            </a:r>
          </a:p>
        </p:txBody>
      </p:sp>
      <p:pic>
        <p:nvPicPr>
          <p:cNvPr id="1026" name="Picture 2" descr="http://files.vforum.vn/2013/T06/img/diendanbaclieu-95792-age-of-empir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0362"/>
            <a:ext cx="5588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7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631" y="511176"/>
            <a:ext cx="3444702" cy="1320800"/>
          </a:xfrm>
        </p:spPr>
        <p:txBody>
          <a:bodyPr/>
          <a:lstStyle/>
          <a:p>
            <a:r>
              <a:rPr lang="en-NZ" dirty="0"/>
              <a:t>Adjusting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900" y="2262189"/>
            <a:ext cx="5486400" cy="3880773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Look at other games such as X-Com, </a:t>
            </a:r>
            <a:r>
              <a:rPr lang="en-NZ" dirty="0" err="1"/>
              <a:t>Xenonauts</a:t>
            </a:r>
            <a:r>
              <a:rPr lang="en-NZ" dirty="0"/>
              <a:t> and Final Fantasy Tactics Advance</a:t>
            </a:r>
          </a:p>
          <a:p>
            <a:endParaRPr lang="en-NZ" dirty="0"/>
          </a:p>
          <a:p>
            <a:r>
              <a:rPr lang="en-NZ" dirty="0"/>
              <a:t>Change from RTS to Turn-Based Strategy</a:t>
            </a:r>
          </a:p>
          <a:p>
            <a:r>
              <a:rPr lang="en-NZ" dirty="0"/>
              <a:t>Simplify Fog-of-War to a smaller view window of a larger world</a:t>
            </a:r>
          </a:p>
          <a:p>
            <a:r>
              <a:rPr lang="en-NZ" dirty="0"/>
              <a:t>Change the sub-genre from civ management to shooter/action</a:t>
            </a:r>
          </a:p>
          <a:p>
            <a:pPr lvl="1"/>
            <a:r>
              <a:rPr lang="en-NZ" dirty="0"/>
              <a:t>Simplifies hot bar</a:t>
            </a:r>
          </a:p>
          <a:p>
            <a:pPr lvl="1"/>
            <a:r>
              <a:rPr lang="en-NZ" dirty="0"/>
              <a:t>Reduces the number of units and interactive object types</a:t>
            </a:r>
          </a:p>
        </p:txBody>
      </p:sp>
      <p:pic>
        <p:nvPicPr>
          <p:cNvPr id="2050" name="Picture 2" descr="http://cdn.escapistmagazine.com/media/global/images/library/deriv/56/560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959225"/>
            <a:ext cx="44958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mZ3KK4edPk0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8096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7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Initial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0" y="1549400"/>
            <a:ext cx="6146800" cy="4673600"/>
          </a:xfrm>
        </p:spPr>
        <p:txBody>
          <a:bodyPr>
            <a:normAutofit/>
          </a:bodyPr>
          <a:lstStyle/>
          <a:p>
            <a:r>
              <a:rPr lang="en-NZ" dirty="0"/>
              <a:t>Sci-Fi, Turn based shooter</a:t>
            </a:r>
          </a:p>
          <a:p>
            <a:r>
              <a:rPr lang="en-NZ" dirty="0"/>
              <a:t>Isometric view</a:t>
            </a:r>
          </a:p>
          <a:p>
            <a:r>
              <a:rPr lang="en-NZ" dirty="0"/>
              <a:t>Grid map</a:t>
            </a:r>
          </a:p>
          <a:p>
            <a:r>
              <a:rPr lang="en-NZ" dirty="0"/>
              <a:t>Open environments, tree obstacles</a:t>
            </a:r>
          </a:p>
          <a:p>
            <a:r>
              <a:rPr lang="en-NZ" dirty="0"/>
              <a:t>Rivers separating ‘Zones’, joined by bridges (variable)</a:t>
            </a:r>
          </a:p>
          <a:p>
            <a:r>
              <a:rPr lang="en-NZ" dirty="0"/>
              <a:t>Goal: to escape, path is unknown by player</a:t>
            </a:r>
          </a:p>
          <a:p>
            <a:r>
              <a:rPr lang="en-NZ" dirty="0"/>
              <a:t>Enemies within each zone</a:t>
            </a:r>
          </a:p>
          <a:p>
            <a:r>
              <a:rPr lang="en-NZ" dirty="0"/>
              <a:t>Click to move (A*/BFS pathfinding)</a:t>
            </a:r>
          </a:p>
          <a:p>
            <a:r>
              <a:rPr lang="en-NZ" dirty="0"/>
              <a:t>Limited actions per turn</a:t>
            </a:r>
          </a:p>
          <a:p>
            <a:r>
              <a:rPr lang="en-NZ" dirty="0"/>
              <a:t>Accuracy based on weapon type, distance and character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39700" y="1549400"/>
            <a:ext cx="4394200" cy="467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534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0" y="2160589"/>
            <a:ext cx="6184900" cy="3880773"/>
          </a:xfrm>
        </p:spPr>
        <p:txBody>
          <a:bodyPr/>
          <a:lstStyle/>
          <a:p>
            <a:r>
              <a:rPr lang="en-NZ" dirty="0"/>
              <a:t>//information stored in character class/script file</a:t>
            </a:r>
          </a:p>
          <a:p>
            <a:r>
              <a:rPr lang="en-NZ" dirty="0"/>
              <a:t>One of three weapons: Pistol, Sniper rifle, Shotgun</a:t>
            </a:r>
          </a:p>
          <a:p>
            <a:r>
              <a:rPr lang="en-NZ" dirty="0"/>
              <a:t>Strengths and weaknesses(accuracy, movement, health, </a:t>
            </a:r>
            <a:r>
              <a:rPr lang="en-NZ" dirty="0" err="1"/>
              <a:t>etc</a:t>
            </a:r>
            <a:r>
              <a:rPr lang="en-NZ" dirty="0"/>
              <a:t>)</a:t>
            </a:r>
          </a:p>
          <a:p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139700" y="1549400"/>
            <a:ext cx="4394200" cy="467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292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Enemies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2224089"/>
            <a:ext cx="6861002" cy="3880773"/>
          </a:xfrm>
        </p:spPr>
        <p:txBody>
          <a:bodyPr/>
          <a:lstStyle/>
          <a:p>
            <a:r>
              <a:rPr lang="en-NZ" dirty="0"/>
              <a:t>Standard enemies and boss enemy</a:t>
            </a:r>
          </a:p>
          <a:p>
            <a:r>
              <a:rPr lang="en-NZ" dirty="0"/>
              <a:t>Random accuracy, strength, health, movement</a:t>
            </a:r>
          </a:p>
          <a:p>
            <a:r>
              <a:rPr lang="en-NZ" dirty="0"/>
              <a:t>Limited roaming area (zone restricted?)</a:t>
            </a:r>
          </a:p>
          <a:p>
            <a:r>
              <a:rPr lang="en-NZ" dirty="0" err="1"/>
              <a:t>etc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39700" y="1549400"/>
            <a:ext cx="4394200" cy="467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628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75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25146"/>
            <a:ext cx="5880100" cy="3880773"/>
          </a:xfrm>
        </p:spPr>
        <p:txBody>
          <a:bodyPr/>
          <a:lstStyle/>
          <a:p>
            <a:r>
              <a:rPr lang="en-NZ" dirty="0"/>
              <a:t>Breadth First Search or A* Algorithm</a:t>
            </a:r>
          </a:p>
          <a:p>
            <a:r>
              <a:rPr lang="en-NZ" dirty="0"/>
              <a:t>Check each grid location surrounding</a:t>
            </a:r>
          </a:p>
          <a:p>
            <a:r>
              <a:rPr lang="en-NZ" dirty="0"/>
              <a:t>Weighted nodes based on distance from finish</a:t>
            </a:r>
          </a:p>
          <a:p>
            <a:r>
              <a:rPr lang="en-NZ" dirty="0"/>
              <a:t>If node is an obstacle, close node</a:t>
            </a:r>
          </a:p>
          <a:p>
            <a:r>
              <a:rPr lang="en-NZ" dirty="0"/>
              <a:t>Once finish is found, use shortest path</a:t>
            </a:r>
          </a:p>
          <a:p>
            <a:r>
              <a:rPr lang="en-NZ" dirty="0"/>
              <a:t>Very efficient and performance friendly</a:t>
            </a:r>
          </a:p>
          <a:p>
            <a:endParaRPr lang="en-NZ" dirty="0"/>
          </a:p>
          <a:p>
            <a:r>
              <a:rPr lang="en-NZ" dirty="0"/>
              <a:t>https://www.youtube.com/watch?v=moUOV-zzJ0Q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1625146"/>
            <a:ext cx="4216853" cy="42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Combat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0384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288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Assignment 1  Game proposition</vt:lpstr>
      <vt:lpstr>Initial Ideas</vt:lpstr>
      <vt:lpstr>Adjusting Ideas</vt:lpstr>
      <vt:lpstr>Initial Concept</vt:lpstr>
      <vt:lpstr>Character</vt:lpstr>
      <vt:lpstr>Enemies</vt:lpstr>
      <vt:lpstr>World</vt:lpstr>
      <vt:lpstr>Pathfinding</vt:lpstr>
      <vt:lpstr>Combat Interaction</vt:lpstr>
      <vt:lpstr>Isometric 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Game proposition</dc:title>
  <dc:creator>Jesse Schollitt</dc:creator>
  <cp:lastModifiedBy>Jesse Schollitt</cp:lastModifiedBy>
  <cp:revision>19</cp:revision>
  <dcterms:created xsi:type="dcterms:W3CDTF">2016-09-29T00:59:53Z</dcterms:created>
  <dcterms:modified xsi:type="dcterms:W3CDTF">2016-10-12T11:28:49Z</dcterms:modified>
</cp:coreProperties>
</file>