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atography.com/davechild/cheat-sheets/linux-command-line/" TargetMode="External"/><Relationship Id="rId2" Type="http://schemas.openxmlformats.org/officeDocument/2006/relationships/hyperlink" Target="https://www.techworm.net/2016/10/download-cheat-sheet-learn-basic-linux-comman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procks.com/regex-cheatsheet/" TargetMode="External"/><Relationship Id="rId5" Type="http://schemas.openxmlformats.org/officeDocument/2006/relationships/hyperlink" Target="https://www.cheatography.com/cheatography/cheat-sheets/core-c-and-net-quick-reference/" TargetMode="External"/><Relationship Id="rId4" Type="http://schemas.openxmlformats.org/officeDocument/2006/relationships/hyperlink" Target="https://www.amazon.com/Windows-Quick-Reference-Instructions-Shortcuts/dp/19362200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5BA9-E1B8-4D41-849F-3888B4C57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5BDA-0731-4C50-B600-C77320BFE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Steven Dale-</a:t>
            </a:r>
            <a:r>
              <a:rPr lang="en-US" dirty="0" err="1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10A5-62C6-421B-8884-5D24F0F2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8782"/>
          </a:xfrm>
        </p:spPr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091D-FD8D-4704-AAFD-3C3A4387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7300"/>
            <a:ext cx="9905999" cy="5464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Linux Images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https://www.techworm.net/2016/10/download-cheat-sheet-learn-basic-linux-commands.html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https://www.cheatography.com/davechild/cheat-sheets/linux-command-line/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Windows Images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https://www.amazon.com/Windows-Quick-Reference-Instructions-Shortcuts/dp/1936220016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C# images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https://www.cheatography.com/cheatography/cheat-sheets/core-c-and-net-quick-reference/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C++ Images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http://cpprocks.com/regex-cheatsheet/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6DB5-346D-45D8-AC51-46CDE0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97B0-A11E-4AD0-B630-C2681AA7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it easy for end user to have a way to get reference document for any desired tech field.</a:t>
            </a:r>
          </a:p>
          <a:p>
            <a:r>
              <a:rPr lang="en-US" dirty="0"/>
              <a:t>Making a easy to use GUI website that is user friendly and professional.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5D57-E2F8-45F6-908D-D384E418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A101-61A8-4A33-B705-90C2481F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175C-FD33-47A3-9D40-F62D5540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6ADD-6FA4-445B-A8C7-E4699157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8" y="1707743"/>
            <a:ext cx="11050587" cy="48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2B71-F701-4A1D-840E-8782F9F9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D7828-0343-4701-A26D-4C5BB7F2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82" y="618518"/>
            <a:ext cx="5898673" cy="5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D73A-10C7-4757-83EB-61C0590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EADFF-E92B-446A-82C1-AE4B6D13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30" y="1703393"/>
            <a:ext cx="8778964" cy="50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D1F9-6BF8-4165-AFC7-139CFDAC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CA287-233F-46C5-AC11-6DD1D5CF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85" y="1669849"/>
            <a:ext cx="10380453" cy="48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35BD-80E3-403A-8700-E472B7B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Neat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A2B9-76C2-41DA-9439-CEA899D1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search function in this site is the bread and butter. </a:t>
            </a:r>
          </a:p>
          <a:p>
            <a:r>
              <a:rPr lang="en-US" dirty="0"/>
              <a:t>It give errors if there was nothing entered.</a:t>
            </a:r>
          </a:p>
          <a:p>
            <a:r>
              <a:rPr lang="en-US" dirty="0"/>
              <a:t>Gives error if the phase was not found.</a:t>
            </a:r>
          </a:p>
          <a:p>
            <a:r>
              <a:rPr lang="en-US" dirty="0"/>
              <a:t>Does console logging for debugging purposes.</a:t>
            </a:r>
          </a:p>
          <a:p>
            <a:r>
              <a:rPr lang="en-US" dirty="0"/>
              <a:t>Gives option for “Did you mean ...?”</a:t>
            </a:r>
          </a:p>
          <a:p>
            <a:r>
              <a:rPr lang="en-US" dirty="0"/>
              <a:t>All images are styled to auto scale for easier screen viewing. </a:t>
            </a:r>
          </a:p>
        </p:txBody>
      </p:sp>
    </p:spTree>
    <p:extLst>
      <p:ext uri="{BB962C8B-B14F-4D97-AF65-F5344CB8AC3E}">
        <p14:creationId xmlns:p14="http://schemas.microsoft.com/office/powerpoint/2010/main" val="36495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1F1E-9921-460E-8F2C-42907357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 you enjoyed it!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2AD9-DE92-4C8D-A21D-28563D62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great experience and I hope that I the future version of my project I will be able to expand my database and try to have more content. </a:t>
            </a:r>
          </a:p>
        </p:txBody>
      </p:sp>
    </p:spTree>
    <p:extLst>
      <p:ext uri="{BB962C8B-B14F-4D97-AF65-F5344CB8AC3E}">
        <p14:creationId xmlns:p14="http://schemas.microsoft.com/office/powerpoint/2010/main" val="280513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228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Cheat Sheet</vt:lpstr>
      <vt:lpstr>What is my project about?</vt:lpstr>
      <vt:lpstr>Tools used</vt:lpstr>
      <vt:lpstr>Html</vt:lpstr>
      <vt:lpstr>CSS</vt:lpstr>
      <vt:lpstr>Javascript</vt:lpstr>
      <vt:lpstr>Javascript Continued</vt:lpstr>
      <vt:lpstr>Sites Neat features</vt:lpstr>
      <vt:lpstr>Hope you enjoyed it! 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 Sheet</dc:title>
  <dc:creator>Steven</dc:creator>
  <cp:lastModifiedBy>Steven</cp:lastModifiedBy>
  <cp:revision>9</cp:revision>
  <dcterms:created xsi:type="dcterms:W3CDTF">2017-11-09T23:55:42Z</dcterms:created>
  <dcterms:modified xsi:type="dcterms:W3CDTF">2017-11-10T02:49:53Z</dcterms:modified>
</cp:coreProperties>
</file>