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4" r:id="rId5"/>
    <p:sldId id="265" r:id="rId6"/>
    <p:sldId id="258" r:id="rId7"/>
    <p:sldId id="260" r:id="rId8"/>
    <p:sldId id="259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30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9F413-3B1F-4EDA-9678-B877E1C4A86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772400" cy="1390650"/>
          </a:xfrm>
        </p:spPr>
        <p:txBody>
          <a:bodyPr/>
          <a:lstStyle/>
          <a:p>
            <a:r>
              <a:rPr lang="en-US" dirty="0" smtClean="0"/>
              <a:t>Weather Monitor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343400"/>
            <a:ext cx="6400800" cy="1752600"/>
          </a:xfrm>
        </p:spPr>
        <p:txBody>
          <a:bodyPr/>
          <a:lstStyle/>
          <a:p>
            <a:r>
              <a:rPr lang="en-US" sz="2400" dirty="0" smtClean="0"/>
              <a:t>by</a:t>
            </a:r>
          </a:p>
          <a:p>
            <a:r>
              <a:rPr lang="en-US" dirty="0" smtClean="0"/>
              <a:t>Steve Rozaitis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685800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of St. Thomas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SEIS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785 Internet of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Justin </a:t>
            </a: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Grammens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9842" y="1905000"/>
            <a:ext cx="7620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Many people perform the same queries every day.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Traditionally</a:t>
            </a:r>
            <a:r>
              <a:rPr lang="en-US" sz="2400" dirty="0"/>
              <a:t>, user needs to start the computer, or navigate smart phone to a weather app., indicate location, select from various options to get desired detailed information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Weather Monitor enables quick access to information from several pre-programmed, static queries. 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Is customizable and re-programmable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 smtClean="0"/>
              <a:t>addition, calm principles can be used </a:t>
            </a:r>
            <a:r>
              <a:rPr lang="en-US" sz="2400" dirty="0"/>
              <a:t>to </a:t>
            </a:r>
            <a:r>
              <a:rPr lang="en-US" sz="2400" dirty="0" smtClean="0"/>
              <a:t>convey at-a-glance </a:t>
            </a:r>
            <a:r>
              <a:rPr lang="en-US" sz="2400" dirty="0"/>
              <a:t>information </a:t>
            </a:r>
            <a:r>
              <a:rPr lang="en-US" sz="2400" dirty="0" smtClean="0"/>
              <a:t>via </a:t>
            </a:r>
            <a:r>
              <a:rPr lang="en-US" sz="2400" dirty="0"/>
              <a:t>LED colors and patterns.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1077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799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User </a:t>
            </a:r>
            <a:r>
              <a:rPr lang="en-US" sz="2400" dirty="0"/>
              <a:t>is in a hurry </a:t>
            </a:r>
            <a:endParaRPr lang="en-US" sz="2400" dirty="0" smtClean="0"/>
          </a:p>
          <a:p>
            <a:r>
              <a:rPr lang="en-US" sz="2400" dirty="0" smtClean="0"/>
              <a:t>Wants </a:t>
            </a:r>
            <a:r>
              <a:rPr lang="en-US" sz="2400" dirty="0"/>
              <a:t>to </a:t>
            </a:r>
            <a:r>
              <a:rPr lang="en-US" sz="2400" dirty="0" smtClean="0"/>
              <a:t>know:</a:t>
            </a:r>
          </a:p>
          <a:p>
            <a:pPr lvl="1"/>
            <a:r>
              <a:rPr lang="en-US" sz="2400" dirty="0" smtClean="0"/>
              <a:t> Current weather</a:t>
            </a:r>
          </a:p>
          <a:p>
            <a:pPr lvl="1"/>
            <a:r>
              <a:rPr lang="en-US" sz="2400" dirty="0" smtClean="0"/>
              <a:t>Weather forecast</a:t>
            </a:r>
          </a:p>
          <a:p>
            <a:pPr lvl="1"/>
            <a:r>
              <a:rPr lang="en-US" sz="2400" dirty="0" smtClean="0"/>
              <a:t>Astronomical information</a:t>
            </a:r>
          </a:p>
          <a:p>
            <a:pPr lvl="1"/>
            <a:r>
              <a:rPr lang="en-US" sz="2400" dirty="0" smtClean="0"/>
              <a:t>Current </a:t>
            </a:r>
            <a:r>
              <a:rPr lang="en-US" sz="2400" dirty="0"/>
              <a:t>weather </a:t>
            </a:r>
            <a:r>
              <a:rPr lang="en-US" sz="2400" dirty="0" smtClean="0"/>
              <a:t>alerts</a:t>
            </a:r>
          </a:p>
          <a:p>
            <a:r>
              <a:rPr lang="en-US" sz="2400" dirty="0" smtClean="0"/>
              <a:t>User presses </a:t>
            </a:r>
            <a:r>
              <a:rPr lang="en-US" sz="2400" dirty="0"/>
              <a:t>a single button to get </a:t>
            </a:r>
            <a:r>
              <a:rPr lang="en-US" sz="2400" dirty="0" smtClean="0"/>
              <a:t>specific </a:t>
            </a:r>
            <a:r>
              <a:rPr lang="en-US" sz="2400" dirty="0" smtClean="0"/>
              <a:t>weather query o</a:t>
            </a:r>
            <a:r>
              <a:rPr lang="en-US" sz="2400" dirty="0" smtClean="0"/>
              <a:t>utput to LCD (serial monitor</a:t>
            </a:r>
            <a:r>
              <a:rPr lang="en-US" sz="2400" dirty="0" smtClean="0"/>
              <a:t> in current prototype).</a:t>
            </a:r>
          </a:p>
          <a:p>
            <a:r>
              <a:rPr lang="en-US" sz="2400" dirty="0" smtClean="0"/>
              <a:t>Certain information </a:t>
            </a:r>
            <a:r>
              <a:rPr lang="en-US" sz="2400" dirty="0"/>
              <a:t>may be called via a timer, with the results output </a:t>
            </a:r>
            <a:r>
              <a:rPr lang="en-US" sz="2400" dirty="0" smtClean="0"/>
              <a:t>“calmly” to LED(s</a:t>
            </a:r>
            <a:r>
              <a:rPr lang="en-US" sz="2400" dirty="0"/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187491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Circuit layout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17" y="1447800"/>
            <a:ext cx="5306166" cy="3067478"/>
          </a:xfrm>
        </p:spPr>
      </p:pic>
      <p:sp>
        <p:nvSpPr>
          <p:cNvPr id="5" name="TextBox 4"/>
          <p:cNvSpPr txBox="1"/>
          <p:nvPr/>
        </p:nvSpPr>
        <p:spPr>
          <a:xfrm>
            <a:off x="1740196" y="4876800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layout including: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Particle Photon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2-4 Buttons (can double using long/short press)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RGB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Piezo, and LCD can be added in finished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product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7579148" cy="4648200"/>
          </a:xfrm>
        </p:spPr>
      </p:pic>
    </p:spTree>
    <p:extLst>
      <p:ext uri="{BB962C8B-B14F-4D97-AF65-F5344CB8AC3E}">
        <p14:creationId xmlns:p14="http://schemas.microsoft.com/office/powerpoint/2010/main" val="353662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6553200" cy="5209950"/>
          </a:xfrm>
        </p:spPr>
      </p:pic>
      <p:sp>
        <p:nvSpPr>
          <p:cNvPr id="6" name="TextBox 5"/>
          <p:cNvSpPr txBox="1"/>
          <p:nvPr/>
        </p:nvSpPr>
        <p:spPr>
          <a:xfrm>
            <a:off x="1447800" y="381000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Architecture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6082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Could </a:t>
            </a:r>
            <a:r>
              <a:rPr lang="en-US" dirty="0"/>
              <a:t>be customized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Sports</a:t>
            </a:r>
          </a:p>
          <a:p>
            <a:pPr lvl="1"/>
            <a:r>
              <a:rPr lang="en-US" dirty="0" smtClean="0"/>
              <a:t>Stocks</a:t>
            </a:r>
          </a:p>
          <a:p>
            <a:pPr lvl="1"/>
            <a:r>
              <a:rPr lang="en-US" dirty="0" smtClean="0"/>
              <a:t>Traffic</a:t>
            </a:r>
          </a:p>
          <a:p>
            <a:pPr lvl="1"/>
            <a:r>
              <a:rPr lang="en-US" dirty="0" smtClean="0"/>
              <a:t>News</a:t>
            </a:r>
          </a:p>
          <a:p>
            <a:pPr lvl="1"/>
            <a:r>
              <a:rPr lang="en-US" dirty="0" smtClean="0"/>
              <a:t>Etc.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*</a:t>
            </a:r>
            <a:r>
              <a:rPr lang="en-US" dirty="0" smtClean="0"/>
              <a:t>Probably requires a certain level of technical understanding…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6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Would require a lot of customization including:</a:t>
            </a:r>
          </a:p>
          <a:p>
            <a:r>
              <a:rPr lang="en-US" sz="3000" dirty="0" err="1" smtClean="0"/>
              <a:t>Wifi</a:t>
            </a:r>
            <a:r>
              <a:rPr lang="en-US" sz="3000" dirty="0" smtClean="0"/>
              <a:t> setup</a:t>
            </a:r>
          </a:p>
          <a:p>
            <a:r>
              <a:rPr lang="en-US" sz="3000" dirty="0" smtClean="0"/>
              <a:t>Localization (city, state)</a:t>
            </a:r>
            <a:endParaRPr lang="en-US" sz="3000" dirty="0" smtClean="0"/>
          </a:p>
          <a:p>
            <a:r>
              <a:rPr lang="en-US" sz="3000" dirty="0" smtClean="0"/>
              <a:t>Return </a:t>
            </a:r>
            <a:r>
              <a:rPr lang="en-US" sz="3000" dirty="0" smtClean="0"/>
              <a:t>fields (</a:t>
            </a:r>
            <a:r>
              <a:rPr lang="en-US" sz="3000" dirty="0" err="1" smtClean="0"/>
              <a:t>Hight</a:t>
            </a:r>
            <a:r>
              <a:rPr lang="en-US" sz="3000" dirty="0" smtClean="0"/>
              <a:t> temp, humidity, etc.)</a:t>
            </a:r>
            <a:endParaRPr lang="en-US" sz="3000" dirty="0" smtClean="0"/>
          </a:p>
          <a:p>
            <a:r>
              <a:rPr lang="en-US" sz="3000" dirty="0" smtClean="0"/>
              <a:t>LED</a:t>
            </a:r>
            <a:r>
              <a:rPr lang="en-US" sz="3000" dirty="0" smtClean="0"/>
              <a:t> </a:t>
            </a:r>
            <a:r>
              <a:rPr lang="en-US" sz="3000" dirty="0" smtClean="0"/>
              <a:t>display and </a:t>
            </a:r>
            <a:r>
              <a:rPr lang="en-US" sz="3000" dirty="0" smtClean="0"/>
              <a:t>configuration (e.g. colors, patterns)</a:t>
            </a:r>
            <a:endParaRPr lang="en-US" sz="3000" dirty="0" smtClean="0"/>
          </a:p>
          <a:p>
            <a:r>
              <a:rPr lang="en-US" sz="3000" dirty="0" smtClean="0"/>
              <a:t>Particle </a:t>
            </a:r>
            <a:r>
              <a:rPr lang="en-US" sz="3000" dirty="0" smtClean="0"/>
              <a:t>setup (claim photon)</a:t>
            </a:r>
            <a:endParaRPr lang="en-US" sz="3000" dirty="0" smtClean="0"/>
          </a:p>
          <a:p>
            <a:r>
              <a:rPr lang="en-US" sz="3000" dirty="0" smtClean="0"/>
              <a:t>IFTTT and e-mail setup for notifications</a:t>
            </a:r>
          </a:p>
          <a:p>
            <a:r>
              <a:rPr lang="en-US" sz="3000" dirty="0" smtClean="0"/>
              <a:t>Would require </a:t>
            </a:r>
            <a:r>
              <a:rPr lang="en-US" sz="3000" dirty="0" err="1" smtClean="0"/>
              <a:t>reflashing</a:t>
            </a:r>
            <a:r>
              <a:rPr lang="en-US" sz="3000" dirty="0" smtClean="0"/>
              <a:t>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3396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</a:t>
            </a:r>
            <a:r>
              <a:rPr lang="en-US" dirty="0"/>
              <a:t>– many users expect “out-of-the-box” operation.  </a:t>
            </a:r>
            <a:endParaRPr lang="en-US" dirty="0" smtClean="0"/>
          </a:p>
          <a:p>
            <a:r>
              <a:rPr lang="en-US" dirty="0" smtClean="0"/>
              <a:t>Customized </a:t>
            </a:r>
            <a:r>
              <a:rPr lang="en-US" dirty="0"/>
              <a:t>programming of the unit needs to be </a:t>
            </a:r>
            <a:r>
              <a:rPr lang="en-US" dirty="0" smtClean="0"/>
              <a:t>performed.</a:t>
            </a:r>
          </a:p>
          <a:p>
            <a:r>
              <a:rPr lang="en-US" dirty="0" smtClean="0"/>
              <a:t>The device would need </a:t>
            </a:r>
            <a:r>
              <a:rPr lang="en-US" dirty="0"/>
              <a:t>to be </a:t>
            </a:r>
            <a:r>
              <a:rPr lang="en-US" dirty="0" smtClean="0"/>
              <a:t>re-flashed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interface (program) supplied with the product would need to be user-friendly and intuitive to use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40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315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Weather Monitor project</vt:lpstr>
      <vt:lpstr>Justification</vt:lpstr>
      <vt:lpstr>Use Case</vt:lpstr>
      <vt:lpstr>Circuit layout</vt:lpstr>
      <vt:lpstr>Conceptual product design</vt:lpstr>
      <vt:lpstr>PowerPoint Presentation</vt:lpstr>
      <vt:lpstr>Marketability</vt:lpstr>
      <vt:lpstr>Setup Requirements</vt:lpstr>
      <vt:lpstr>Challenges</vt:lpstr>
    </vt:vector>
  </TitlesOfParts>
  <Company>United Technologies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Monitor project</dc:title>
  <dc:creator>Administrator</dc:creator>
  <cp:lastModifiedBy>Administrator </cp:lastModifiedBy>
  <cp:revision>14</cp:revision>
  <dcterms:created xsi:type="dcterms:W3CDTF">2016-05-10T16:02:09Z</dcterms:created>
  <dcterms:modified xsi:type="dcterms:W3CDTF">2016-05-10T23:26:30Z</dcterms:modified>
</cp:coreProperties>
</file>