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CD67-106F-9281-84F2-A6B3B57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5C2C-A9EB-4EE0-881A-F5BCCD45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2CFC-D5ED-CD7F-D076-4152819C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C9B-5E86-9C85-9D83-3AC75DD0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D2DD-28A1-4A2D-22FA-34F90985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4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5070-D53D-94DF-BCC6-9CC7EF1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3D04B-8A80-C684-28D1-E5BF8DE9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A412-AD33-5D78-BF3E-86E692BE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CA2D-87C0-9BF7-6CA9-E958D75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1EFD-90D0-984C-89A7-3AE5129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38B80-9DF1-0821-DC85-72E2348E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E4F3-5333-5DBC-9E85-66D5CB1D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7F13-67C6-1C63-F19D-6ED1C057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7131-32A8-7830-9F8D-95DD77F6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7E2-3EE5-3C14-FC2D-5B6561A9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6ACB-D8E8-3AF2-86C1-FCBB8A99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F757-18F6-86EE-A5E1-2DBC6B44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816E-532D-9FE1-094B-A549F399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34F9-AB38-5334-4414-4B5C9DD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F90C-5AEC-997E-3327-37A77A8A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0755-3663-48F6-87D2-07BD88F7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CF0E-5CBB-4965-0779-846A2662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F5D3-A1B2-6995-790A-E3FEA56A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5AD9-ABCD-3718-585C-247B772F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6DC2-40D9-BF4B-B4BB-1480B9B8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01AB-62AD-171D-F230-39E4B82B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786F-CEF0-7BE9-121F-89E79E507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D830-CAE4-408E-E89A-53F5103C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A755-D9C1-9B0F-3D68-DF53088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9914-4FBE-D892-A0C1-5739492E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A6C6-423C-42CE-1FE3-74FBCEB2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9279-9FD0-DE2D-E69E-2E34B71B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8637-9D10-7ECF-6386-029C9979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6C73-8685-6016-1037-DA8E2EA3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EDCE-5CB6-FECC-97EA-18866655A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D25D8-9E3C-8CAA-6DED-044C57138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C6636-D5FC-4D19-068D-2FD8B6F4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ECC5B-19F8-749C-D41E-3F250AF2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73A19-21AE-D374-0BAE-ECDC4317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AAA6-60E4-32E5-2384-8FB03663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495B8-2F7A-EF67-9D2C-9627BEA8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408F-E688-B112-8720-200E5BC9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FB4A6-78FD-EAF7-501C-6C924D18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3A6BF-4B8D-D2E5-A758-774137EA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0114F-B58D-EDD2-1FC1-5082DCB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B0A0-C83F-F1E0-D6C3-AE655081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E5F0-8C07-DE63-86B8-62C73D51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72A8-4F06-2FEE-9D70-904925C0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31F24-B793-E212-113F-D9692329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E3C89-15C7-A5E1-E10B-CC4AE11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00E75-3C30-4A67-5AA9-997DD60D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2538-770E-A222-3FAE-F9771049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AD24-D7C3-CAFA-2D23-02D555DA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D99BD-948F-AA34-7900-BB70E17BF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31BF-71C0-CBBD-E510-8DACE42A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CA02-91EE-2C23-A094-BB67856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7139-D141-3057-6D82-41FF351A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9A2E-A7FC-65D6-7CD4-9688F77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2046-6CA2-AC8A-89E3-85778BBD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F028-D9AE-E32F-1B22-B66DE663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86D0-CD5B-45D4-68B9-B3FFF7CA2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5084-57C2-4E8E-9B70-3B3D2AF02522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5E18-F1B9-7CB2-9537-DDDF1996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838F-17C5-2D61-B63E-830AE31E7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AB36-DA86-41E8-BC28-00F879892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47A1C9-5B7B-F955-6A50-A2112981AD98}"/>
              </a:ext>
            </a:extLst>
          </p:cNvPr>
          <p:cNvSpPr/>
          <p:nvPr/>
        </p:nvSpPr>
        <p:spPr>
          <a:xfrm>
            <a:off x="-1759974" y="-1070232"/>
            <a:ext cx="4326194" cy="43261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55218-FDAA-20A6-FE85-E4A21E5D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1" dirty="0"/>
              <a:t>REDESIGN HOSTEL APP – UX CASE STUDY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741A-7B45-7C2F-3DC3-4DE03730D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SHARON STEVE (211701050)</a:t>
            </a:r>
          </a:p>
          <a:p>
            <a:r>
              <a:rPr lang="en-US" dirty="0"/>
              <a:t>YALLANKI.SUDHEER (211701061)</a:t>
            </a:r>
          </a:p>
          <a:p>
            <a:r>
              <a:rPr lang="en-US" b="1" dirty="0"/>
              <a:t>Mentor: Mr. </a:t>
            </a:r>
            <a:r>
              <a:rPr lang="en-US" b="1" dirty="0" err="1"/>
              <a:t>Gunasekar</a:t>
            </a:r>
            <a:r>
              <a:rPr lang="en-US" b="1" dirty="0"/>
              <a:t> S</a:t>
            </a:r>
          </a:p>
          <a:p>
            <a:r>
              <a:rPr lang="en-US" b="1" dirty="0"/>
              <a:t>BATCH NO. : B2121M632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77880A-81EE-9DAB-45F4-A09526FEAA67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PROTOTYPE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F153BD-3B69-3080-EBA5-EAF61B11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00" y="1506038"/>
            <a:ext cx="9514599" cy="5351962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06C6BF6-72B4-CD15-C5D2-5D66C23ED974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6639-A305-CFA6-43BA-FB233CEC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user-centric redesign addresses usability challenges.</a:t>
            </a:r>
          </a:p>
          <a:p>
            <a:r>
              <a:rPr lang="en-US" dirty="0"/>
              <a:t>New features such as intuitive navigation enhance app accessibility.</a:t>
            </a:r>
          </a:p>
          <a:p>
            <a:r>
              <a:rPr lang="en-US" dirty="0"/>
              <a:t>Streamlined leave request process reduces processing times and user frustration.</a:t>
            </a:r>
          </a:p>
          <a:p>
            <a:r>
              <a:rPr lang="en-US" dirty="0"/>
              <a:t>Enhanced gate pass management facilitates easier access and tracking within the app.</a:t>
            </a:r>
          </a:p>
          <a:p>
            <a:r>
              <a:rPr lang="en-US" dirty="0"/>
              <a:t>Overall, the redesign significantly improves the user experience and efficiency of the leave request application.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D1F8ED-E263-2F3E-05CF-471D28700A2B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E89E447-274D-0BD4-A602-E63BD38005EF}"/>
              </a:ext>
            </a:extLst>
          </p:cNvPr>
          <p:cNvSpPr/>
          <p:nvPr/>
        </p:nvSpPr>
        <p:spPr>
          <a:xfrm>
            <a:off x="-1759974" y="-1070232"/>
            <a:ext cx="4326194" cy="43261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161-FFFA-1D75-4F4A-CA1C2FC7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face usability challenges with the existing leave request application.</a:t>
            </a:r>
          </a:p>
          <a:p>
            <a:r>
              <a:rPr lang="en-US" dirty="0"/>
              <a:t>Flawed information architecture leads to prolonged processing times for gate pass applications.</a:t>
            </a:r>
          </a:p>
          <a:p>
            <a:r>
              <a:rPr lang="en-US" dirty="0"/>
              <a:t>Difficulty in locating applied gate passes within the app adds to user frustration.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98E8B0-E443-8593-B7DC-487738DEE3FA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4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IDENTIFIED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161-FFFA-1D75-4F4A-CA1C2FC7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hurdles impede seamless application for gate passes.</a:t>
            </a:r>
          </a:p>
          <a:p>
            <a:r>
              <a:rPr lang="en-US" dirty="0"/>
              <a:t>Poor information architecture results in prolonged processing times.</a:t>
            </a:r>
          </a:p>
          <a:p>
            <a:r>
              <a:rPr lang="en-US" dirty="0"/>
              <a:t>Gate passes are difficult to locate within the application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identify these issues we followed the Design thinking process.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95D20D-B5D2-BB79-70D3-86E68177692C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 RESPONSE</a:t>
            </a:r>
            <a:endParaRPr lang="en-IN" b="1" dirty="0"/>
          </a:p>
        </p:txBody>
      </p:sp>
      <p:pic>
        <p:nvPicPr>
          <p:cNvPr id="6" name="Picture 5" descr="Forms response chart. Question title: Year. Number of responses: 31 responses.">
            <a:extLst>
              <a:ext uri="{FF2B5EF4-FFF2-40B4-BE49-F238E27FC236}">
                <a16:creationId xmlns:a16="http://schemas.microsoft.com/office/drawing/2014/main" id="{9155F0EA-B2CC-DEA2-DEC0-AB5A9815E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3534"/>
            <a:ext cx="4538436" cy="241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Forms response chart. Question title: Rate the existing app . Number of responses: 31 responses.">
            <a:extLst>
              <a:ext uri="{FF2B5EF4-FFF2-40B4-BE49-F238E27FC236}">
                <a16:creationId xmlns:a16="http://schemas.microsoft.com/office/drawing/2014/main" id="{9EC5C575-D71C-0F8B-CC86-A941D366C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23534"/>
            <a:ext cx="4681067" cy="22270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148D27-28A3-BA03-92F9-54ADFD9832BF}"/>
              </a:ext>
            </a:extLst>
          </p:cNvPr>
          <p:cNvSpPr txBox="1"/>
          <p:nvPr/>
        </p:nvSpPr>
        <p:spPr>
          <a:xfrm>
            <a:off x="838200" y="1883945"/>
            <a:ext cx="766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conducted live survey from the hostel students and the responses were noted.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DF2051-4CEE-201D-89A5-BBDF7F1C9CF7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5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IDENTIFIED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161-FFFA-1D75-4F4A-CA1C2FC7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430"/>
              </a:spcBef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identified and is shown below: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It was observed that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 15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out of 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31</a:t>
            </a:r>
            <a:r>
              <a:rPr lang="en-US" sz="1600" u="none" strike="noStrike" dirty="0">
                <a:solidFill>
                  <a:srgbClr val="E94335"/>
                </a:solidFill>
                <a:effectLst/>
                <a:latin typeface="Times New Roman" panose="02020603050405020304" pitchFamily="18" charset="0"/>
                <a:ea typeface="Google Sans"/>
              </a:rPr>
              <a:t>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participants</a:t>
            </a:r>
            <a:r>
              <a:rPr lang="en-US" sz="1600" u="none" strike="noStrike" dirty="0">
                <a:solidFill>
                  <a:srgbClr val="4285F4"/>
                </a:solidFill>
                <a:effectLst/>
                <a:latin typeface="Times New Roman" panose="02020603050405020304" pitchFamily="18" charset="0"/>
                <a:ea typeface="Google Sans"/>
              </a:rPr>
              <a:t> Need the app to be more engaging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 This means that</a:t>
            </a:r>
            <a:r>
              <a:rPr lang="en-US" sz="160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ea typeface="Google Sans"/>
              </a:rPr>
              <a:t> the information architecture of the app needs a change and the aesthetic of the app need to be improved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</a:t>
            </a:r>
            <a:endParaRPr lang="en-IN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It was observed that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 10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out of 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31</a:t>
            </a:r>
            <a:r>
              <a:rPr lang="en-US" sz="1600" u="none" strike="noStrike" dirty="0">
                <a:solidFill>
                  <a:srgbClr val="E94335"/>
                </a:solidFill>
                <a:effectLst/>
                <a:latin typeface="Times New Roman" panose="02020603050405020304" pitchFamily="18" charset="0"/>
                <a:ea typeface="Google Sans"/>
              </a:rPr>
              <a:t>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participants</a:t>
            </a:r>
            <a:r>
              <a:rPr lang="en-US" sz="1600" u="none" strike="noStrike" dirty="0">
                <a:solidFill>
                  <a:srgbClr val="4285F4"/>
                </a:solidFill>
                <a:effectLst/>
                <a:latin typeface="Times New Roman" panose="02020603050405020304" pitchFamily="18" charset="0"/>
                <a:ea typeface="Google Sans"/>
              </a:rPr>
              <a:t> face issues regarding revisiting the already applied gate passes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 This means that</a:t>
            </a:r>
            <a:r>
              <a:rPr lang="en-US" sz="160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ea typeface="Google Sans"/>
              </a:rPr>
              <a:t> the applied gate passes should be made easy to visit in the app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</a:t>
            </a:r>
            <a:endParaRPr lang="en-IN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It was observed that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 5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out of 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31</a:t>
            </a:r>
            <a:r>
              <a:rPr lang="en-US" sz="1600" u="none" strike="noStrike" dirty="0">
                <a:solidFill>
                  <a:srgbClr val="E94335"/>
                </a:solidFill>
                <a:effectLst/>
                <a:latin typeface="Times New Roman" panose="02020603050405020304" pitchFamily="18" charset="0"/>
                <a:ea typeface="Google Sans"/>
              </a:rPr>
              <a:t>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participants</a:t>
            </a:r>
            <a:r>
              <a:rPr lang="en-US" sz="1600" u="none" strike="noStrike" dirty="0">
                <a:solidFill>
                  <a:srgbClr val="4285F4"/>
                </a:solidFill>
                <a:effectLst/>
                <a:latin typeface="Times New Roman" panose="02020603050405020304" pitchFamily="18" charset="0"/>
                <a:ea typeface="Google Sans"/>
              </a:rPr>
              <a:t> cannot use in iOS devices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 This means that</a:t>
            </a:r>
            <a:r>
              <a:rPr lang="en-US" sz="160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ea typeface="Google Sans"/>
              </a:rPr>
              <a:t> the app needs to be optimized for iOS Users too!</a:t>
            </a:r>
            <a:endParaRPr lang="en-IN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It was observed that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 5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out of </a:t>
            </a:r>
            <a:r>
              <a:rPr lang="en-US" sz="1600" u="none" strike="noStrike" dirty="0">
                <a:solidFill>
                  <a:srgbClr val="C5221F"/>
                </a:solidFill>
                <a:effectLst/>
                <a:latin typeface="Times New Roman" panose="02020603050405020304" pitchFamily="18" charset="0"/>
                <a:ea typeface="Google Sans"/>
              </a:rPr>
              <a:t>31</a:t>
            </a:r>
            <a:r>
              <a:rPr lang="en-US" sz="1600" u="none" strike="noStrike" dirty="0">
                <a:solidFill>
                  <a:srgbClr val="E94335"/>
                </a:solidFill>
                <a:effectLst/>
                <a:latin typeface="Times New Roman" panose="02020603050405020304" pitchFamily="18" charset="0"/>
                <a:ea typeface="Google Sans"/>
              </a:rPr>
              <a:t> 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participants</a:t>
            </a:r>
            <a:r>
              <a:rPr lang="en-US" sz="1600" u="none" strike="noStrike" dirty="0">
                <a:solidFill>
                  <a:srgbClr val="4285F4"/>
                </a:solidFill>
                <a:effectLst/>
                <a:latin typeface="Times New Roman" panose="02020603050405020304" pitchFamily="18" charset="0"/>
                <a:ea typeface="Google Sans"/>
              </a:rPr>
              <a:t> leave requests not handed over to warden and faculty half the time and applied requests not visible offline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Google Sans"/>
              </a:rPr>
              <a:t>. This means that</a:t>
            </a:r>
            <a:r>
              <a:rPr lang="en-US" sz="160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ea typeface="Google Sans"/>
              </a:rPr>
              <a:t> the app needs to show gate passes offline too.</a:t>
            </a:r>
            <a:endParaRPr lang="en-IN" sz="16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8C209D-4785-1F5A-F9A8-BF1626C03789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161-FFFA-1D75-4F4A-CA1C2FC7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7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persona is a fictional character which represents certain traits and qualities of real users.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C1B3F-1F4F-6016-4DC5-7F80A2E11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89" y="2345320"/>
            <a:ext cx="5349240" cy="266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A2B30-2105-E390-776B-D68EC812B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7" y="2464066"/>
            <a:ext cx="5417820" cy="2430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111AAE-8933-07D5-820C-7416A11711E6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4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2161-FFFA-1D75-4F4A-CA1C2FC7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632"/>
            <a:ext cx="10515600" cy="59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flow in UX design encompasses the sequence of steps or actions a user takes to achieve a specific task or goal within a product or service.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77521-589A-3561-0385-7B1B0B788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86" y="2339617"/>
            <a:ext cx="8524322" cy="4366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592B0A-19A7-FB3B-EA5D-762AB49D9A9B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LOW-FI PROTOTYPE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B0E877-7A66-14FF-D886-EBCDBCC4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924" y="1583320"/>
            <a:ext cx="5188521" cy="490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A17EA5-579E-5275-A5E5-CDB5A2DE99CF}"/>
              </a:ext>
            </a:extLst>
          </p:cNvPr>
          <p:cNvSpPr txBox="1"/>
          <p:nvPr/>
        </p:nvSpPr>
        <p:spPr>
          <a:xfrm>
            <a:off x="838200" y="1897626"/>
            <a:ext cx="482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wireframes are skeletal outlines or blueprints of a digital product, such as a website, mobile app, or software interface, created during the early stages of UX design. 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601861-F40F-0486-2568-9DC225947B94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3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D83-74B8-4362-EADB-F3619BC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USABILITY STUDY - ITERATIONS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17EA5-579E-5275-A5E5-CDB5A2DE99CF}"/>
              </a:ext>
            </a:extLst>
          </p:cNvPr>
          <p:cNvSpPr txBox="1"/>
          <p:nvPr/>
        </p:nvSpPr>
        <p:spPr>
          <a:xfrm>
            <a:off x="657137" y="1997839"/>
            <a:ext cx="4823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expressed confusion and frustration when attempting to find the section for viewing already applied gate passes.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address this issue, it was proposed to add a dedicated section or shortcut on the home screen for users to easily access their already applied gate passes. This would provide users with a more intuitive and efficient way to view important information about their passes.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B21F7A-BC2F-D482-D7CC-FFC8E22B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62" y="13961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6">
            <a:extLst>
              <a:ext uri="{FF2B5EF4-FFF2-40B4-BE49-F238E27FC236}">
                <a16:creationId xmlns:a16="http://schemas.microsoft.com/office/drawing/2014/main" id="{521A2379-2BC7-CC12-E754-E659C6CE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99" y="1543435"/>
            <a:ext cx="2065338" cy="4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BB9E80E-F110-5EFA-8229-11568C0A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62" y="59761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E9655-63E2-4F71-AC69-D9C7C6CBA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10" y="1493097"/>
            <a:ext cx="2069465" cy="45935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3FDB1-7D2E-EA62-971A-E574B7E09201}"/>
              </a:ext>
            </a:extLst>
          </p:cNvPr>
          <p:cNvSpPr/>
          <p:nvPr/>
        </p:nvSpPr>
        <p:spPr>
          <a:xfrm>
            <a:off x="9842093" y="1900168"/>
            <a:ext cx="530939" cy="4505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1E7CB7-40FD-5FE3-C688-850B922E99D7}"/>
              </a:ext>
            </a:extLst>
          </p:cNvPr>
          <p:cNvSpPr/>
          <p:nvPr/>
        </p:nvSpPr>
        <p:spPr>
          <a:xfrm>
            <a:off x="10396532" y="4832960"/>
            <a:ext cx="2582048" cy="2582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REDESIGN HOSTEL APP – UX CASE STUDY</vt:lpstr>
      <vt:lpstr>PROBLEM STATEMENT</vt:lpstr>
      <vt:lpstr>ISSUES IDENTIFIED</vt:lpstr>
      <vt:lpstr>SURVEY RESPONSE</vt:lpstr>
      <vt:lpstr>PATTERN IDENTIFIED</vt:lpstr>
      <vt:lpstr>PERSONA</vt:lpstr>
      <vt:lpstr>USER FLOW </vt:lpstr>
      <vt:lpstr>LOW-FI PROTOTYPE</vt:lpstr>
      <vt:lpstr>USABILITY STUDY - ITERATIONS</vt:lpstr>
      <vt:lpstr>FINAL PROTOTYPE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 HOSTEL APP – UX CASE STUDY</dc:title>
  <dc:creator>Sharon Steve J</dc:creator>
  <cp:lastModifiedBy>Sharon Steve J</cp:lastModifiedBy>
  <cp:revision>6</cp:revision>
  <dcterms:created xsi:type="dcterms:W3CDTF">2024-05-14T14:14:11Z</dcterms:created>
  <dcterms:modified xsi:type="dcterms:W3CDTF">2024-05-15T05:03:08Z</dcterms:modified>
</cp:coreProperties>
</file>