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4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DCE"/>
    <a:srgbClr val="9D743D"/>
    <a:srgbClr val="DEC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229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98E1-E10D-E48E-FE08-7822AA83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D3B83-1313-1B60-6B2E-ADE3330D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63A49-1FF1-7F25-222E-10492139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779CF-E213-42BC-66FE-537177F7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2F34-A296-B205-85CB-938BDBF5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022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1FDE-E96A-E165-C7C0-75463F3C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CD7D9-38B0-3645-E1D1-5D385F5F7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EF9C9-FB9A-C1C3-6D6B-7F477C94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8968-40B8-CE66-D8A9-100264D0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4E32-BC44-8B70-CD39-E0CC2FF5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4128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80CEE-5BCF-DA40-99D5-11A78FC44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E1A54-1345-CF20-B418-8B17AFE52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F2AA-2882-DB00-F111-3FE45FE3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DB0D1-B87F-5D53-FDEB-116D93C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F4B9-7185-79E4-3E43-39C73050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1569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9506-36ED-4150-0818-1FC56E0C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EB00-0D6D-7A16-7819-6964B71A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A0E1-5E83-F229-3A5E-90774CFC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5D5C-6CFB-51FE-1C17-3733C7F4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70B1-48C9-2C8C-86A1-3139FD8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3064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078D-1715-578A-F5A7-38A8EF9B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65E09-63A2-E9B7-DD81-54156E27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877C-B893-1BAC-0001-F07B8C9B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8820-F014-CD89-622F-22760DFE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5D97-20EB-7BD6-F893-17E749D4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2731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AF94-8767-974B-2A4D-0ADE117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83CF-BAA1-5F47-9434-E1ACD28AA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CC5EE-3044-D47F-07B6-92E77202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0E38F-9FA0-AA9F-401E-9A59B1A4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60AE-06A9-67F1-A8BB-27C62ED3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783F0-FBAB-2B82-1275-FF8526CF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999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0A7D-BFA1-C9A0-84FF-C4C09217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3BF91-CCAF-9C57-FF7C-FEAB7D36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98294-6655-6466-775F-4750B1D77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2F20B-75C8-9A60-1352-4384DD7F4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D5EB0-1E0B-7B40-BE4E-4FF783E8C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06C6E-C56F-4B06-2DAF-3E9143DA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3BEEF-9256-7A9B-877B-A99D2383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48BCC-A38A-129A-B595-5A897CC3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3681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A521-18E3-85B8-26C5-F47F6973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6F38-1D47-7BE7-7138-C1DBFA07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4989F-7876-61C5-8A89-BFCA9F6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6326F-C7FF-9165-9A3A-8BAFE483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1910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E5665-34ED-C131-A163-2D15A962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D2A30-EFA1-E4F9-BE90-DE389E0F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A5AC2-AFAF-B059-5F7D-5B058085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4982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7E2E-62FD-E2A7-97E6-4FB37B97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C4AA-A5AA-CBC1-3391-A5226F03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13C3-D405-786B-D0F2-01BADF83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DB3D8-7621-F6C8-BD5D-E6DC29E5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91E50-537A-AC69-9390-F0117704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7659-8014-C9CC-0CE1-A31A1F84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6006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49C0-28B9-2188-811F-75BB8A8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AE1B0-6F97-9625-1AF9-608898480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81BA8-D98D-C288-37BE-E1D7571DB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DA94A-8934-21B3-762A-ECC8F706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ECBDA-55D8-956F-F106-10506933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D7294-4A35-7583-CEB3-D6EDE2A9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098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D66FC-981B-F103-28E8-D39ABBC1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6072-8B52-2972-4914-0600712AE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1BD1B-68DC-83C1-4D09-5032D400A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DCF7-19FA-4400-8298-20C065586580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357BB-63F7-8EF9-3328-DA350C72A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2EAD-1EB6-35A8-FF50-E2C0EEFD2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2467-436A-4116-95F1-4463E16D1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84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rectangle, square, text&#10;&#10;Description automatically generated">
            <a:extLst>
              <a:ext uri="{FF2B5EF4-FFF2-40B4-BE49-F238E27FC236}">
                <a16:creationId xmlns:a16="http://schemas.microsoft.com/office/drawing/2014/main" id="{3E563BEF-C6B0-C6E1-423F-CA13344AB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70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creenshot, rectangle, square, text&#10;&#10;Description automatically generated">
            <a:extLst>
              <a:ext uri="{FF2B5EF4-FFF2-40B4-BE49-F238E27FC236}">
                <a16:creationId xmlns:a16="http://schemas.microsoft.com/office/drawing/2014/main" id="{726414F0-5B5C-4590-A554-E73499BA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44" y="-39184"/>
            <a:ext cx="12361844" cy="6897184"/>
          </a:xfrm>
          <a:prstGeom prst="rect">
            <a:avLst/>
          </a:prstGeom>
        </p:spPr>
      </p:pic>
      <p:pic>
        <p:nvPicPr>
          <p:cNvPr id="3" name="Picture 2" descr="A person on a yellow scooter&#10;&#10;Description automatically generated with medium confidence">
            <a:extLst>
              <a:ext uri="{FF2B5EF4-FFF2-40B4-BE49-F238E27FC236}">
                <a16:creationId xmlns:a16="http://schemas.microsoft.com/office/drawing/2014/main" id="{F9792B5A-B558-2A4C-C993-F8ED7959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03" y="1225004"/>
            <a:ext cx="3305993" cy="440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384FF-F6D3-0748-0236-DCDC7378D215}"/>
              </a:ext>
            </a:extLst>
          </p:cNvPr>
          <p:cNvSpPr txBox="1"/>
          <p:nvPr/>
        </p:nvSpPr>
        <p:spPr>
          <a:xfrm>
            <a:off x="4700996" y="-2833849"/>
            <a:ext cx="3813869" cy="156966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4800" dirty="0" err="1">
                <a:latin typeface="Cooper Black" panose="0208090404030B020404" pitchFamily="18" charset="0"/>
              </a:rPr>
              <a:t>Rainiel</a:t>
            </a:r>
            <a:r>
              <a:rPr lang="en-PH" sz="4800" dirty="0">
                <a:latin typeface="Cooper Black" panose="0208090404030B020404" pitchFamily="18" charset="0"/>
              </a:rPr>
              <a:t> R. Pacleb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4FE4-1C25-005A-D005-89B4758ABEC2}"/>
              </a:ext>
            </a:extLst>
          </p:cNvPr>
          <p:cNvSpPr txBox="1"/>
          <p:nvPr/>
        </p:nvSpPr>
        <p:spPr>
          <a:xfrm>
            <a:off x="4851970" y="1038072"/>
            <a:ext cx="3722541" cy="1200329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err="1">
                <a:latin typeface="Cooper Black" panose="0208090404030B020404" pitchFamily="18" charset="0"/>
              </a:rPr>
              <a:t>Daan</a:t>
            </a:r>
            <a:r>
              <a:rPr lang="en-PH" sz="3600" dirty="0">
                <a:latin typeface="Cooper Black" panose="0208090404030B020404" pitchFamily="18" charset="0"/>
              </a:rPr>
              <a:t> </a:t>
            </a:r>
            <a:r>
              <a:rPr lang="en-PH" sz="3600" dirty="0" err="1">
                <a:latin typeface="Cooper Black" panose="0208090404030B020404" pitchFamily="18" charset="0"/>
              </a:rPr>
              <a:t>Bilolo</a:t>
            </a:r>
            <a:r>
              <a:rPr lang="en-PH" sz="3600" dirty="0">
                <a:latin typeface="Cooper Black" panose="0208090404030B020404" pitchFamily="18" charset="0"/>
              </a:rPr>
              <a:t>, Orion, Bataan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71574-5677-E029-9A6D-8D3CBF56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237" y="-1414204"/>
            <a:ext cx="3813870" cy="1059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50A70-7088-723E-53A2-E2D23E11900E}"/>
              </a:ext>
            </a:extLst>
          </p:cNvPr>
          <p:cNvSpPr txBox="1"/>
          <p:nvPr/>
        </p:nvSpPr>
        <p:spPr>
          <a:xfrm>
            <a:off x="6940903" y="2554386"/>
            <a:ext cx="3267215" cy="954107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latin typeface="Cooper Black" panose="0208090404030B020404" pitchFamily="18" charset="0"/>
              </a:rPr>
              <a:t>loves playing basketball</a:t>
            </a:r>
          </a:p>
        </p:txBody>
      </p:sp>
      <p:pic>
        <p:nvPicPr>
          <p:cNvPr id="6" name="Graphic 5" descr="Basketball with solid fill">
            <a:extLst>
              <a:ext uri="{FF2B5EF4-FFF2-40B4-BE49-F238E27FC236}">
                <a16:creationId xmlns:a16="http://schemas.microsoft.com/office/drawing/2014/main" id="{E7C26719-2B05-F9A8-A935-089303D97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1970" y="2293691"/>
            <a:ext cx="1757981" cy="1757981"/>
          </a:xfrm>
          <a:prstGeom prst="rect">
            <a:avLst/>
          </a:prstGeom>
        </p:spPr>
      </p:pic>
      <p:pic>
        <p:nvPicPr>
          <p:cNvPr id="8" name="Graphic 7" descr="Game controller with solid fill">
            <a:extLst>
              <a:ext uri="{FF2B5EF4-FFF2-40B4-BE49-F238E27FC236}">
                <a16:creationId xmlns:a16="http://schemas.microsoft.com/office/drawing/2014/main" id="{1C096EE6-1548-8A84-F3EB-F94860CFC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63883" y="3821164"/>
            <a:ext cx="2175508" cy="2175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1DA91D-1234-B352-5DEC-01EB528AAF25}"/>
              </a:ext>
            </a:extLst>
          </p:cNvPr>
          <p:cNvSpPr txBox="1"/>
          <p:nvPr/>
        </p:nvSpPr>
        <p:spPr>
          <a:xfrm>
            <a:off x="5291960" y="8377236"/>
            <a:ext cx="2522482" cy="52322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r>
              <a:rPr lang="en-PH" sz="2800" dirty="0">
                <a:latin typeface="Cooper Black" panose="0208090404030B020404" pitchFamily="18" charset="0"/>
              </a:rPr>
              <a:t>online games </a:t>
            </a:r>
          </a:p>
        </p:txBody>
      </p:sp>
    </p:spTree>
    <p:extLst>
      <p:ext uri="{BB962C8B-B14F-4D97-AF65-F5344CB8AC3E}">
        <p14:creationId xmlns:p14="http://schemas.microsoft.com/office/powerpoint/2010/main" val="1403570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creenshot, rectangle, square, text&#10;&#10;Description automatically generated">
            <a:extLst>
              <a:ext uri="{FF2B5EF4-FFF2-40B4-BE49-F238E27FC236}">
                <a16:creationId xmlns:a16="http://schemas.microsoft.com/office/drawing/2014/main" id="{726414F0-5B5C-4590-A554-E73499BA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44" y="-39184"/>
            <a:ext cx="12361844" cy="6897184"/>
          </a:xfrm>
          <a:prstGeom prst="rect">
            <a:avLst/>
          </a:prstGeom>
        </p:spPr>
      </p:pic>
      <p:pic>
        <p:nvPicPr>
          <p:cNvPr id="3" name="Picture 2" descr="A person on a yellow scooter&#10;&#10;Description automatically generated with medium confidence">
            <a:extLst>
              <a:ext uri="{FF2B5EF4-FFF2-40B4-BE49-F238E27FC236}">
                <a16:creationId xmlns:a16="http://schemas.microsoft.com/office/drawing/2014/main" id="{F9792B5A-B558-2A4C-C993-F8ED7959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03" y="1225004"/>
            <a:ext cx="3305993" cy="440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384FF-F6D3-0748-0236-DCDC7378D215}"/>
              </a:ext>
            </a:extLst>
          </p:cNvPr>
          <p:cNvSpPr txBox="1"/>
          <p:nvPr/>
        </p:nvSpPr>
        <p:spPr>
          <a:xfrm>
            <a:off x="4700996" y="-2833849"/>
            <a:ext cx="3813869" cy="156966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4800" dirty="0" err="1">
                <a:latin typeface="Cooper Black" panose="0208090404030B020404" pitchFamily="18" charset="0"/>
              </a:rPr>
              <a:t>Rainiel</a:t>
            </a:r>
            <a:r>
              <a:rPr lang="en-PH" sz="4800" dirty="0">
                <a:latin typeface="Cooper Black" panose="0208090404030B020404" pitchFamily="18" charset="0"/>
              </a:rPr>
              <a:t> R. Pacleb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4FE4-1C25-005A-D005-89B4758ABEC2}"/>
              </a:ext>
            </a:extLst>
          </p:cNvPr>
          <p:cNvSpPr txBox="1"/>
          <p:nvPr/>
        </p:nvSpPr>
        <p:spPr>
          <a:xfrm>
            <a:off x="4851970" y="1038072"/>
            <a:ext cx="3722541" cy="1200329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err="1">
                <a:latin typeface="Cooper Black" panose="0208090404030B020404" pitchFamily="18" charset="0"/>
              </a:rPr>
              <a:t>Daan</a:t>
            </a:r>
            <a:r>
              <a:rPr lang="en-PH" sz="3600" dirty="0">
                <a:latin typeface="Cooper Black" panose="0208090404030B020404" pitchFamily="18" charset="0"/>
              </a:rPr>
              <a:t> </a:t>
            </a:r>
            <a:r>
              <a:rPr lang="en-PH" sz="3600" dirty="0" err="1">
                <a:latin typeface="Cooper Black" panose="0208090404030B020404" pitchFamily="18" charset="0"/>
              </a:rPr>
              <a:t>Bilolo</a:t>
            </a:r>
            <a:r>
              <a:rPr lang="en-PH" sz="3600" dirty="0">
                <a:latin typeface="Cooper Black" panose="0208090404030B020404" pitchFamily="18" charset="0"/>
              </a:rPr>
              <a:t>, Orion, Bataan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71574-5677-E029-9A6D-8D3CBF56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237" y="-1414204"/>
            <a:ext cx="3813870" cy="1059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50A70-7088-723E-53A2-E2D23E11900E}"/>
              </a:ext>
            </a:extLst>
          </p:cNvPr>
          <p:cNvSpPr txBox="1"/>
          <p:nvPr/>
        </p:nvSpPr>
        <p:spPr>
          <a:xfrm>
            <a:off x="6940903" y="2554386"/>
            <a:ext cx="3267215" cy="954107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latin typeface="Cooper Black" panose="0208090404030B020404" pitchFamily="18" charset="0"/>
              </a:rPr>
              <a:t>loves playing basketball</a:t>
            </a:r>
          </a:p>
        </p:txBody>
      </p:sp>
      <p:pic>
        <p:nvPicPr>
          <p:cNvPr id="6" name="Graphic 5" descr="Basketball with solid fill">
            <a:extLst>
              <a:ext uri="{FF2B5EF4-FFF2-40B4-BE49-F238E27FC236}">
                <a16:creationId xmlns:a16="http://schemas.microsoft.com/office/drawing/2014/main" id="{E7C26719-2B05-F9A8-A935-089303D97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1970" y="2293691"/>
            <a:ext cx="1757981" cy="1757981"/>
          </a:xfrm>
          <a:prstGeom prst="rect">
            <a:avLst/>
          </a:prstGeom>
        </p:spPr>
      </p:pic>
      <p:pic>
        <p:nvPicPr>
          <p:cNvPr id="8" name="Graphic 7" descr="Game controller with solid fill">
            <a:extLst>
              <a:ext uri="{FF2B5EF4-FFF2-40B4-BE49-F238E27FC236}">
                <a16:creationId xmlns:a16="http://schemas.microsoft.com/office/drawing/2014/main" id="{1C096EE6-1548-8A84-F3EB-F94860CFC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2172" y="4051672"/>
            <a:ext cx="1757980" cy="1757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1DA91D-1234-B352-5DEC-01EB528AAF25}"/>
              </a:ext>
            </a:extLst>
          </p:cNvPr>
          <p:cNvSpPr txBox="1"/>
          <p:nvPr/>
        </p:nvSpPr>
        <p:spPr>
          <a:xfrm>
            <a:off x="5631523" y="4660026"/>
            <a:ext cx="2522482" cy="52322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r>
              <a:rPr lang="en-PH" sz="2800" dirty="0">
                <a:latin typeface="Cooper Black" panose="0208090404030B020404" pitchFamily="18" charset="0"/>
              </a:rPr>
              <a:t>online games </a:t>
            </a:r>
          </a:p>
        </p:txBody>
      </p:sp>
    </p:spTree>
    <p:extLst>
      <p:ext uri="{BB962C8B-B14F-4D97-AF65-F5344CB8AC3E}">
        <p14:creationId xmlns:p14="http://schemas.microsoft.com/office/powerpoint/2010/main" val="3681035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creenshot, rectangle, square, text&#10;&#10;Description automatically generated">
            <a:extLst>
              <a:ext uri="{FF2B5EF4-FFF2-40B4-BE49-F238E27FC236}">
                <a16:creationId xmlns:a16="http://schemas.microsoft.com/office/drawing/2014/main" id="{726414F0-5B5C-4590-A554-E73499BA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44" y="-39184"/>
            <a:ext cx="12361844" cy="6897184"/>
          </a:xfrm>
          <a:prstGeom prst="rect">
            <a:avLst/>
          </a:prstGeom>
        </p:spPr>
      </p:pic>
      <p:pic>
        <p:nvPicPr>
          <p:cNvPr id="3" name="Picture 2" descr="A person on a yellow scooter&#10;&#10;Description automatically generated with medium confidence">
            <a:extLst>
              <a:ext uri="{FF2B5EF4-FFF2-40B4-BE49-F238E27FC236}">
                <a16:creationId xmlns:a16="http://schemas.microsoft.com/office/drawing/2014/main" id="{F9792B5A-B558-2A4C-C993-F8ED7959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03" y="1161316"/>
            <a:ext cx="3305993" cy="440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384FF-F6D3-0748-0236-DCDC7378D215}"/>
              </a:ext>
            </a:extLst>
          </p:cNvPr>
          <p:cNvSpPr txBox="1"/>
          <p:nvPr/>
        </p:nvSpPr>
        <p:spPr>
          <a:xfrm>
            <a:off x="5230959" y="-2145844"/>
            <a:ext cx="3455841" cy="156966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4800" dirty="0" err="1">
                <a:latin typeface="Cooper Black" panose="0208090404030B020404" pitchFamily="18" charset="0"/>
              </a:rPr>
              <a:t>Rainiel</a:t>
            </a:r>
            <a:r>
              <a:rPr lang="en-PH" sz="4800" dirty="0">
                <a:latin typeface="Cooper Black" panose="0208090404030B020404" pitchFamily="18" charset="0"/>
              </a:rPr>
              <a:t> R. Pacleb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4FE4-1C25-005A-D005-89B4758ABEC2}"/>
              </a:ext>
            </a:extLst>
          </p:cNvPr>
          <p:cNvSpPr txBox="1"/>
          <p:nvPr/>
        </p:nvSpPr>
        <p:spPr>
          <a:xfrm>
            <a:off x="5230959" y="7868751"/>
            <a:ext cx="3722541" cy="1200329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err="1">
                <a:latin typeface="Cooper Black" panose="0208090404030B020404" pitchFamily="18" charset="0"/>
              </a:rPr>
              <a:t>Daan</a:t>
            </a:r>
            <a:r>
              <a:rPr lang="en-PH" sz="3600" dirty="0">
                <a:latin typeface="Cooper Black" panose="0208090404030B020404" pitchFamily="18" charset="0"/>
              </a:rPr>
              <a:t> </a:t>
            </a:r>
            <a:r>
              <a:rPr lang="en-PH" sz="3600" dirty="0" err="1">
                <a:latin typeface="Cooper Black" panose="0208090404030B020404" pitchFamily="18" charset="0"/>
              </a:rPr>
              <a:t>Bilolo</a:t>
            </a:r>
            <a:r>
              <a:rPr lang="en-PH" sz="3600" dirty="0">
                <a:latin typeface="Cooper Black" panose="0208090404030B020404" pitchFamily="18" charset="0"/>
              </a:rPr>
              <a:t>, Orion, Bataan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71574-5677-E029-9A6D-8D3CBF56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4555" y="2592590"/>
            <a:ext cx="3468925" cy="9632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CBED7F-FDBE-A89D-3D49-C46F4F3F004F}"/>
              </a:ext>
            </a:extLst>
          </p:cNvPr>
          <p:cNvSpPr txBox="1"/>
          <p:nvPr/>
        </p:nvSpPr>
        <p:spPr>
          <a:xfrm>
            <a:off x="1761279" y="2211149"/>
            <a:ext cx="4334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dirty="0">
                <a:latin typeface="Cooper Black" panose="0208090404030B020404" pitchFamily="18" charset="0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381766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creenshot, rectangle, square, text&#10;&#10;Description automatically generated">
            <a:extLst>
              <a:ext uri="{FF2B5EF4-FFF2-40B4-BE49-F238E27FC236}">
                <a16:creationId xmlns:a16="http://schemas.microsoft.com/office/drawing/2014/main" id="{726414F0-5B5C-4590-A554-E73499BA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44" y="-39184"/>
            <a:ext cx="12361844" cy="6897184"/>
          </a:xfrm>
          <a:prstGeom prst="rect">
            <a:avLst/>
          </a:prstGeom>
        </p:spPr>
      </p:pic>
      <p:pic>
        <p:nvPicPr>
          <p:cNvPr id="3" name="Picture 2" descr="A person on a yellow scooter&#10;&#10;Description automatically generated with medium confidence">
            <a:extLst>
              <a:ext uri="{FF2B5EF4-FFF2-40B4-BE49-F238E27FC236}">
                <a16:creationId xmlns:a16="http://schemas.microsoft.com/office/drawing/2014/main" id="{F9792B5A-B558-2A4C-C993-F8ED7959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90" y="1225004"/>
            <a:ext cx="3305993" cy="440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384FF-F6D3-0748-0236-DCDC7378D215}"/>
              </a:ext>
            </a:extLst>
          </p:cNvPr>
          <p:cNvSpPr txBox="1"/>
          <p:nvPr/>
        </p:nvSpPr>
        <p:spPr>
          <a:xfrm>
            <a:off x="5230959" y="-2145844"/>
            <a:ext cx="3455841" cy="156966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4800" dirty="0" err="1">
                <a:latin typeface="Cooper Black" panose="0208090404030B020404" pitchFamily="18" charset="0"/>
              </a:rPr>
              <a:t>Rainiel</a:t>
            </a:r>
            <a:r>
              <a:rPr lang="en-PH" sz="4800" dirty="0">
                <a:latin typeface="Cooper Black" panose="0208090404030B020404" pitchFamily="18" charset="0"/>
              </a:rPr>
              <a:t> R. Pacleb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4FE4-1C25-005A-D005-89B4758ABEC2}"/>
              </a:ext>
            </a:extLst>
          </p:cNvPr>
          <p:cNvSpPr txBox="1"/>
          <p:nvPr/>
        </p:nvSpPr>
        <p:spPr>
          <a:xfrm>
            <a:off x="5230959" y="7868751"/>
            <a:ext cx="3722541" cy="1200329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err="1">
                <a:latin typeface="Cooper Black" panose="0208090404030B020404" pitchFamily="18" charset="0"/>
              </a:rPr>
              <a:t>Daan</a:t>
            </a:r>
            <a:r>
              <a:rPr lang="en-PH" sz="3600" dirty="0">
                <a:latin typeface="Cooper Black" panose="0208090404030B020404" pitchFamily="18" charset="0"/>
              </a:rPr>
              <a:t> </a:t>
            </a:r>
            <a:r>
              <a:rPr lang="en-PH" sz="3600" dirty="0" err="1">
                <a:latin typeface="Cooper Black" panose="0208090404030B020404" pitchFamily="18" charset="0"/>
              </a:rPr>
              <a:t>Bilolo</a:t>
            </a:r>
            <a:r>
              <a:rPr lang="en-PH" sz="3600" dirty="0">
                <a:latin typeface="Cooper Black" panose="0208090404030B020404" pitchFamily="18" charset="0"/>
              </a:rPr>
              <a:t>, Orion, Bataan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71574-5677-E029-9A6D-8D3CBF56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4555" y="2592590"/>
            <a:ext cx="3468925" cy="9632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CBED7F-FDBE-A89D-3D49-C46F4F3F004F}"/>
              </a:ext>
            </a:extLst>
          </p:cNvPr>
          <p:cNvSpPr txBox="1"/>
          <p:nvPr/>
        </p:nvSpPr>
        <p:spPr>
          <a:xfrm>
            <a:off x="-5840361" y="2211149"/>
            <a:ext cx="4602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dirty="0">
                <a:latin typeface="Cooper Black" panose="0208090404030B020404" pitchFamily="18" charset="0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345064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creenshot, rectangle, square, text&#10;&#10;Description automatically generated">
            <a:extLst>
              <a:ext uri="{FF2B5EF4-FFF2-40B4-BE49-F238E27FC236}">
                <a16:creationId xmlns:a16="http://schemas.microsoft.com/office/drawing/2014/main" id="{726414F0-5B5C-4590-A554-E73499BA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61844" cy="6897184"/>
          </a:xfrm>
          <a:prstGeom prst="rect">
            <a:avLst/>
          </a:prstGeom>
        </p:spPr>
      </p:pic>
      <p:pic>
        <p:nvPicPr>
          <p:cNvPr id="3" name="Picture 2" descr="A person on a yellow scooter&#10;&#10;Description automatically generated with medium confidence">
            <a:extLst>
              <a:ext uri="{FF2B5EF4-FFF2-40B4-BE49-F238E27FC236}">
                <a16:creationId xmlns:a16="http://schemas.microsoft.com/office/drawing/2014/main" id="{F9792B5A-B558-2A4C-C993-F8ED7959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03" y="1225004"/>
            <a:ext cx="3305993" cy="440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384FF-F6D3-0748-0236-DCDC7378D215}"/>
              </a:ext>
            </a:extLst>
          </p:cNvPr>
          <p:cNvSpPr txBox="1"/>
          <p:nvPr/>
        </p:nvSpPr>
        <p:spPr>
          <a:xfrm>
            <a:off x="5564700" y="2663761"/>
            <a:ext cx="4702750" cy="156966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4800" dirty="0" err="1">
                <a:latin typeface="Cooper Black" panose="0208090404030B020404" pitchFamily="18" charset="0"/>
              </a:rPr>
              <a:t>Rainiel</a:t>
            </a:r>
            <a:r>
              <a:rPr lang="en-PH" sz="4800" dirty="0">
                <a:latin typeface="Cooper Black" panose="0208090404030B020404" pitchFamily="18" charset="0"/>
              </a:rPr>
              <a:t> R. Pacleb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4FE4-1C25-005A-D005-89B4758ABEC2}"/>
              </a:ext>
            </a:extLst>
          </p:cNvPr>
          <p:cNvSpPr txBox="1"/>
          <p:nvPr/>
        </p:nvSpPr>
        <p:spPr>
          <a:xfrm>
            <a:off x="5230959" y="7191679"/>
            <a:ext cx="3722541" cy="1200329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err="1">
                <a:latin typeface="Cooper Black" panose="0208090404030B020404" pitchFamily="18" charset="0"/>
              </a:rPr>
              <a:t>Daan</a:t>
            </a:r>
            <a:r>
              <a:rPr lang="en-PH" sz="3600" dirty="0">
                <a:latin typeface="Cooper Black" panose="0208090404030B020404" pitchFamily="18" charset="0"/>
              </a:rPr>
              <a:t> </a:t>
            </a:r>
            <a:r>
              <a:rPr lang="en-PH" sz="3600" dirty="0" err="1">
                <a:latin typeface="Cooper Black" panose="0208090404030B020404" pitchFamily="18" charset="0"/>
              </a:rPr>
              <a:t>Bilolo</a:t>
            </a:r>
            <a:r>
              <a:rPr lang="en-PH" sz="3600" dirty="0">
                <a:latin typeface="Cooper Black" panose="0208090404030B020404" pitchFamily="18" charset="0"/>
              </a:rPr>
              <a:t>, Orion, Bataan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71574-5677-E029-9A6D-8D3CBF56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5805" y="2966966"/>
            <a:ext cx="3468925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52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creenshot, rectangle, square, text&#10;&#10;Description automatically generated">
            <a:extLst>
              <a:ext uri="{FF2B5EF4-FFF2-40B4-BE49-F238E27FC236}">
                <a16:creationId xmlns:a16="http://schemas.microsoft.com/office/drawing/2014/main" id="{726414F0-5B5C-4590-A554-E73499BA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61844" cy="6897184"/>
          </a:xfrm>
          <a:prstGeom prst="rect">
            <a:avLst/>
          </a:prstGeom>
        </p:spPr>
      </p:pic>
      <p:pic>
        <p:nvPicPr>
          <p:cNvPr id="3" name="Picture 2" descr="A person on a yellow scooter&#10;&#10;Description automatically generated with medium confidence">
            <a:extLst>
              <a:ext uri="{FF2B5EF4-FFF2-40B4-BE49-F238E27FC236}">
                <a16:creationId xmlns:a16="http://schemas.microsoft.com/office/drawing/2014/main" id="{F9792B5A-B558-2A4C-C993-F8ED7959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03" y="1225004"/>
            <a:ext cx="3305993" cy="440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384FF-F6D3-0748-0236-DCDC7378D215}"/>
              </a:ext>
            </a:extLst>
          </p:cNvPr>
          <p:cNvSpPr txBox="1"/>
          <p:nvPr/>
        </p:nvSpPr>
        <p:spPr>
          <a:xfrm>
            <a:off x="5139631" y="1225004"/>
            <a:ext cx="3813869" cy="156966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4800" dirty="0" err="1">
                <a:latin typeface="Cooper Black" panose="0208090404030B020404" pitchFamily="18" charset="0"/>
              </a:rPr>
              <a:t>Rainiel</a:t>
            </a:r>
            <a:r>
              <a:rPr lang="en-PH" sz="4800" dirty="0">
                <a:latin typeface="Cooper Black" panose="0208090404030B020404" pitchFamily="18" charset="0"/>
              </a:rPr>
              <a:t> R. Pacleb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4FE4-1C25-005A-D005-89B4758ABEC2}"/>
              </a:ext>
            </a:extLst>
          </p:cNvPr>
          <p:cNvSpPr txBox="1"/>
          <p:nvPr/>
        </p:nvSpPr>
        <p:spPr>
          <a:xfrm>
            <a:off x="5230959" y="7191679"/>
            <a:ext cx="3722541" cy="1200329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err="1">
                <a:latin typeface="Cooper Black" panose="0208090404030B020404" pitchFamily="18" charset="0"/>
              </a:rPr>
              <a:t>Daan</a:t>
            </a:r>
            <a:r>
              <a:rPr lang="en-PH" sz="3600" dirty="0">
                <a:latin typeface="Cooper Black" panose="0208090404030B020404" pitchFamily="18" charset="0"/>
              </a:rPr>
              <a:t> </a:t>
            </a:r>
            <a:r>
              <a:rPr lang="en-PH" sz="3600" dirty="0" err="1">
                <a:latin typeface="Cooper Black" panose="0208090404030B020404" pitchFamily="18" charset="0"/>
              </a:rPr>
              <a:t>Bilolo</a:t>
            </a:r>
            <a:r>
              <a:rPr lang="en-PH" sz="3600" dirty="0">
                <a:latin typeface="Cooper Black" panose="0208090404030B020404" pitchFamily="18" charset="0"/>
              </a:rPr>
              <a:t>, Orion, Bataan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71574-5677-E029-9A6D-8D3CBF56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959" y="3089160"/>
            <a:ext cx="5652766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6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creenshot, rectangle, square, text&#10;&#10;Description automatically generated">
            <a:extLst>
              <a:ext uri="{FF2B5EF4-FFF2-40B4-BE49-F238E27FC236}">
                <a16:creationId xmlns:a16="http://schemas.microsoft.com/office/drawing/2014/main" id="{726414F0-5B5C-4590-A554-E73499BA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61844" cy="6897184"/>
          </a:xfrm>
          <a:prstGeom prst="rect">
            <a:avLst/>
          </a:prstGeom>
        </p:spPr>
      </p:pic>
      <p:pic>
        <p:nvPicPr>
          <p:cNvPr id="3" name="Picture 2" descr="A person on a yellow scooter&#10;&#10;Description automatically generated with medium confidence">
            <a:extLst>
              <a:ext uri="{FF2B5EF4-FFF2-40B4-BE49-F238E27FC236}">
                <a16:creationId xmlns:a16="http://schemas.microsoft.com/office/drawing/2014/main" id="{F9792B5A-B558-2A4C-C993-F8ED7959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03" y="1225004"/>
            <a:ext cx="3305993" cy="440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384FF-F6D3-0748-0236-DCDC7378D215}"/>
              </a:ext>
            </a:extLst>
          </p:cNvPr>
          <p:cNvSpPr txBox="1"/>
          <p:nvPr/>
        </p:nvSpPr>
        <p:spPr>
          <a:xfrm>
            <a:off x="5139631" y="1225004"/>
            <a:ext cx="3813869" cy="156966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4800" dirty="0" err="1">
                <a:latin typeface="Cooper Black" panose="0208090404030B020404" pitchFamily="18" charset="0"/>
              </a:rPr>
              <a:t>Rainiel</a:t>
            </a:r>
            <a:r>
              <a:rPr lang="en-PH" sz="4800" dirty="0">
                <a:latin typeface="Cooper Black" panose="0208090404030B020404" pitchFamily="18" charset="0"/>
              </a:rPr>
              <a:t> R. Pacleb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4FE4-1C25-005A-D005-89B4758ABEC2}"/>
              </a:ext>
            </a:extLst>
          </p:cNvPr>
          <p:cNvSpPr txBox="1"/>
          <p:nvPr/>
        </p:nvSpPr>
        <p:spPr>
          <a:xfrm>
            <a:off x="5139631" y="4221131"/>
            <a:ext cx="3722541" cy="1200329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err="1">
                <a:latin typeface="Cooper Black" panose="0208090404030B020404" pitchFamily="18" charset="0"/>
              </a:rPr>
              <a:t>Daan</a:t>
            </a:r>
            <a:r>
              <a:rPr lang="en-PH" sz="3600" dirty="0">
                <a:latin typeface="Cooper Black" panose="0208090404030B020404" pitchFamily="18" charset="0"/>
              </a:rPr>
              <a:t> </a:t>
            </a:r>
            <a:r>
              <a:rPr lang="en-PH" sz="3600" dirty="0" err="1">
                <a:latin typeface="Cooper Black" panose="0208090404030B020404" pitchFamily="18" charset="0"/>
              </a:rPr>
              <a:t>Bilolo</a:t>
            </a:r>
            <a:r>
              <a:rPr lang="en-PH" sz="3600" dirty="0">
                <a:latin typeface="Cooper Black" panose="0208090404030B020404" pitchFamily="18" charset="0"/>
              </a:rPr>
              <a:t>, Orion, Bataan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71574-5677-E029-9A6D-8D3CBF56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673" y="2899482"/>
            <a:ext cx="3813870" cy="10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creenshot, rectangle, square, text&#10;&#10;Description automatically generated">
            <a:extLst>
              <a:ext uri="{FF2B5EF4-FFF2-40B4-BE49-F238E27FC236}">
                <a16:creationId xmlns:a16="http://schemas.microsoft.com/office/drawing/2014/main" id="{726414F0-5B5C-4590-A554-E73499BA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44" y="-39184"/>
            <a:ext cx="12361844" cy="6897184"/>
          </a:xfrm>
          <a:prstGeom prst="rect">
            <a:avLst/>
          </a:prstGeom>
        </p:spPr>
      </p:pic>
      <p:pic>
        <p:nvPicPr>
          <p:cNvPr id="3" name="Picture 2" descr="A person on a yellow scooter&#10;&#10;Description automatically generated with medium confidence">
            <a:extLst>
              <a:ext uri="{FF2B5EF4-FFF2-40B4-BE49-F238E27FC236}">
                <a16:creationId xmlns:a16="http://schemas.microsoft.com/office/drawing/2014/main" id="{F9792B5A-B558-2A4C-C993-F8ED7959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03" y="1225004"/>
            <a:ext cx="3305993" cy="440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384FF-F6D3-0748-0236-DCDC7378D215}"/>
              </a:ext>
            </a:extLst>
          </p:cNvPr>
          <p:cNvSpPr txBox="1"/>
          <p:nvPr/>
        </p:nvSpPr>
        <p:spPr>
          <a:xfrm>
            <a:off x="4700996" y="-2833849"/>
            <a:ext cx="3813869" cy="156966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4800" dirty="0" err="1">
                <a:latin typeface="Cooper Black" panose="0208090404030B020404" pitchFamily="18" charset="0"/>
              </a:rPr>
              <a:t>Rainiel</a:t>
            </a:r>
            <a:r>
              <a:rPr lang="en-PH" sz="4800" dirty="0">
                <a:latin typeface="Cooper Black" panose="0208090404030B020404" pitchFamily="18" charset="0"/>
              </a:rPr>
              <a:t> R. Pacleb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4FE4-1C25-005A-D005-89B4758ABEC2}"/>
              </a:ext>
            </a:extLst>
          </p:cNvPr>
          <p:cNvSpPr txBox="1"/>
          <p:nvPr/>
        </p:nvSpPr>
        <p:spPr>
          <a:xfrm>
            <a:off x="4851970" y="1038072"/>
            <a:ext cx="3722541" cy="1200329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err="1">
                <a:latin typeface="Cooper Black" panose="0208090404030B020404" pitchFamily="18" charset="0"/>
              </a:rPr>
              <a:t>Daan</a:t>
            </a:r>
            <a:r>
              <a:rPr lang="en-PH" sz="3600" dirty="0">
                <a:latin typeface="Cooper Black" panose="0208090404030B020404" pitchFamily="18" charset="0"/>
              </a:rPr>
              <a:t> </a:t>
            </a:r>
            <a:r>
              <a:rPr lang="en-PH" sz="3600" dirty="0" err="1">
                <a:latin typeface="Cooper Black" panose="0208090404030B020404" pitchFamily="18" charset="0"/>
              </a:rPr>
              <a:t>Bilolo</a:t>
            </a:r>
            <a:r>
              <a:rPr lang="en-PH" sz="3600" dirty="0">
                <a:latin typeface="Cooper Black" panose="0208090404030B020404" pitchFamily="18" charset="0"/>
              </a:rPr>
              <a:t>, Orion, Bataan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71574-5677-E029-9A6D-8D3CBF56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237" y="-1414204"/>
            <a:ext cx="3813870" cy="1059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50A70-7088-723E-53A2-E2D23E11900E}"/>
              </a:ext>
            </a:extLst>
          </p:cNvPr>
          <p:cNvSpPr txBox="1"/>
          <p:nvPr/>
        </p:nvSpPr>
        <p:spPr>
          <a:xfrm>
            <a:off x="13550600" y="2218575"/>
            <a:ext cx="3195570" cy="954107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latin typeface="Cooper Black" panose="0208090404030B020404" pitchFamily="18" charset="0"/>
              </a:rPr>
              <a:t>loves playing basketball</a:t>
            </a:r>
          </a:p>
        </p:txBody>
      </p:sp>
      <p:pic>
        <p:nvPicPr>
          <p:cNvPr id="6" name="Graphic 5" descr="Basketball with solid fill">
            <a:extLst>
              <a:ext uri="{FF2B5EF4-FFF2-40B4-BE49-F238E27FC236}">
                <a16:creationId xmlns:a16="http://schemas.microsoft.com/office/drawing/2014/main" id="{E7C26719-2B05-F9A8-A935-089303D97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49774" y="2243340"/>
            <a:ext cx="1474551" cy="1474551"/>
          </a:xfrm>
          <a:prstGeom prst="rect">
            <a:avLst/>
          </a:prstGeom>
        </p:spPr>
      </p:pic>
      <p:pic>
        <p:nvPicPr>
          <p:cNvPr id="8" name="Graphic 7" descr="Game controller with solid fill">
            <a:extLst>
              <a:ext uri="{FF2B5EF4-FFF2-40B4-BE49-F238E27FC236}">
                <a16:creationId xmlns:a16="http://schemas.microsoft.com/office/drawing/2014/main" id="{1C096EE6-1548-8A84-F3EB-F94860CFC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13325" y="4522035"/>
            <a:ext cx="1474550" cy="1474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1DA91D-1234-B352-5DEC-01EB528AAF25}"/>
              </a:ext>
            </a:extLst>
          </p:cNvPr>
          <p:cNvSpPr txBox="1"/>
          <p:nvPr/>
        </p:nvSpPr>
        <p:spPr>
          <a:xfrm>
            <a:off x="5291960" y="8377236"/>
            <a:ext cx="2522482" cy="52322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r>
              <a:rPr lang="en-PH" sz="2800" dirty="0">
                <a:latin typeface="Cooper Black" panose="0208090404030B020404" pitchFamily="18" charset="0"/>
              </a:rPr>
              <a:t>online games </a:t>
            </a:r>
          </a:p>
        </p:txBody>
      </p:sp>
    </p:spTree>
    <p:extLst>
      <p:ext uri="{BB962C8B-B14F-4D97-AF65-F5344CB8AC3E}">
        <p14:creationId xmlns:p14="http://schemas.microsoft.com/office/powerpoint/2010/main" val="3708765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creenshot, rectangle, square, text&#10;&#10;Description automatically generated">
            <a:extLst>
              <a:ext uri="{FF2B5EF4-FFF2-40B4-BE49-F238E27FC236}">
                <a16:creationId xmlns:a16="http://schemas.microsoft.com/office/drawing/2014/main" id="{726414F0-5B5C-4590-A554-E73499BA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44" y="-39184"/>
            <a:ext cx="12361844" cy="6897184"/>
          </a:xfrm>
          <a:prstGeom prst="rect">
            <a:avLst/>
          </a:prstGeom>
        </p:spPr>
      </p:pic>
      <p:pic>
        <p:nvPicPr>
          <p:cNvPr id="3" name="Picture 2" descr="A person on a yellow scooter&#10;&#10;Description automatically generated with medium confidence">
            <a:extLst>
              <a:ext uri="{FF2B5EF4-FFF2-40B4-BE49-F238E27FC236}">
                <a16:creationId xmlns:a16="http://schemas.microsoft.com/office/drawing/2014/main" id="{F9792B5A-B558-2A4C-C993-F8ED7959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03" y="1225004"/>
            <a:ext cx="3305993" cy="440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384FF-F6D3-0748-0236-DCDC7378D215}"/>
              </a:ext>
            </a:extLst>
          </p:cNvPr>
          <p:cNvSpPr txBox="1"/>
          <p:nvPr/>
        </p:nvSpPr>
        <p:spPr>
          <a:xfrm>
            <a:off x="4700996" y="-2833849"/>
            <a:ext cx="3813869" cy="156966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4800" dirty="0" err="1">
                <a:latin typeface="Cooper Black" panose="0208090404030B020404" pitchFamily="18" charset="0"/>
              </a:rPr>
              <a:t>Rainiel</a:t>
            </a:r>
            <a:r>
              <a:rPr lang="en-PH" sz="4800" dirty="0">
                <a:latin typeface="Cooper Black" panose="0208090404030B020404" pitchFamily="18" charset="0"/>
              </a:rPr>
              <a:t> R. Pacleb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4FE4-1C25-005A-D005-89B4758ABEC2}"/>
              </a:ext>
            </a:extLst>
          </p:cNvPr>
          <p:cNvSpPr txBox="1"/>
          <p:nvPr/>
        </p:nvSpPr>
        <p:spPr>
          <a:xfrm>
            <a:off x="4851970" y="1038072"/>
            <a:ext cx="3722541" cy="1200329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err="1">
                <a:latin typeface="Cooper Black" panose="0208090404030B020404" pitchFamily="18" charset="0"/>
              </a:rPr>
              <a:t>Daan</a:t>
            </a:r>
            <a:r>
              <a:rPr lang="en-PH" sz="3600" dirty="0">
                <a:latin typeface="Cooper Black" panose="0208090404030B020404" pitchFamily="18" charset="0"/>
              </a:rPr>
              <a:t> </a:t>
            </a:r>
            <a:r>
              <a:rPr lang="en-PH" sz="3600" dirty="0" err="1">
                <a:latin typeface="Cooper Black" panose="0208090404030B020404" pitchFamily="18" charset="0"/>
              </a:rPr>
              <a:t>Bilolo</a:t>
            </a:r>
            <a:r>
              <a:rPr lang="en-PH" sz="3600" dirty="0">
                <a:latin typeface="Cooper Black" panose="0208090404030B020404" pitchFamily="18" charset="0"/>
              </a:rPr>
              <a:t>, Orion, Bataan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71574-5677-E029-9A6D-8D3CBF56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237" y="-1414204"/>
            <a:ext cx="3813870" cy="1059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50A70-7088-723E-53A2-E2D23E11900E}"/>
              </a:ext>
            </a:extLst>
          </p:cNvPr>
          <p:cNvSpPr txBox="1"/>
          <p:nvPr/>
        </p:nvSpPr>
        <p:spPr>
          <a:xfrm>
            <a:off x="13550600" y="2218575"/>
            <a:ext cx="3195570" cy="954107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latin typeface="Cooper Black" panose="0208090404030B020404" pitchFamily="18" charset="0"/>
              </a:rPr>
              <a:t>loves playing basketball</a:t>
            </a:r>
          </a:p>
        </p:txBody>
      </p:sp>
      <p:pic>
        <p:nvPicPr>
          <p:cNvPr id="6" name="Graphic 5" descr="Basketball with solid fill">
            <a:extLst>
              <a:ext uri="{FF2B5EF4-FFF2-40B4-BE49-F238E27FC236}">
                <a16:creationId xmlns:a16="http://schemas.microsoft.com/office/drawing/2014/main" id="{E7C26719-2B05-F9A8-A935-089303D97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9596" y="2356819"/>
            <a:ext cx="3276176" cy="3276176"/>
          </a:xfrm>
          <a:prstGeom prst="rect">
            <a:avLst/>
          </a:prstGeom>
        </p:spPr>
      </p:pic>
      <p:pic>
        <p:nvPicPr>
          <p:cNvPr id="8" name="Graphic 7" descr="Game controller with solid fill">
            <a:extLst>
              <a:ext uri="{FF2B5EF4-FFF2-40B4-BE49-F238E27FC236}">
                <a16:creationId xmlns:a16="http://schemas.microsoft.com/office/drawing/2014/main" id="{1C096EE6-1548-8A84-F3EB-F94860CFC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13325" y="4522035"/>
            <a:ext cx="1474550" cy="1474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1DA91D-1234-B352-5DEC-01EB528AAF25}"/>
              </a:ext>
            </a:extLst>
          </p:cNvPr>
          <p:cNvSpPr txBox="1"/>
          <p:nvPr/>
        </p:nvSpPr>
        <p:spPr>
          <a:xfrm>
            <a:off x="5291960" y="8377236"/>
            <a:ext cx="2522482" cy="52322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r>
              <a:rPr lang="en-PH" sz="2800" dirty="0">
                <a:latin typeface="Cooper Black" panose="0208090404030B020404" pitchFamily="18" charset="0"/>
              </a:rPr>
              <a:t>online games </a:t>
            </a:r>
          </a:p>
        </p:txBody>
      </p:sp>
    </p:spTree>
    <p:extLst>
      <p:ext uri="{BB962C8B-B14F-4D97-AF65-F5344CB8AC3E}">
        <p14:creationId xmlns:p14="http://schemas.microsoft.com/office/powerpoint/2010/main" val="4064973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creenshot, rectangle, square, text&#10;&#10;Description automatically generated">
            <a:extLst>
              <a:ext uri="{FF2B5EF4-FFF2-40B4-BE49-F238E27FC236}">
                <a16:creationId xmlns:a16="http://schemas.microsoft.com/office/drawing/2014/main" id="{726414F0-5B5C-4590-A554-E73499BA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44" y="-39184"/>
            <a:ext cx="12361844" cy="6897184"/>
          </a:xfrm>
          <a:prstGeom prst="rect">
            <a:avLst/>
          </a:prstGeom>
        </p:spPr>
      </p:pic>
      <p:pic>
        <p:nvPicPr>
          <p:cNvPr id="3" name="Picture 2" descr="A person on a yellow scooter&#10;&#10;Description automatically generated with medium confidence">
            <a:extLst>
              <a:ext uri="{FF2B5EF4-FFF2-40B4-BE49-F238E27FC236}">
                <a16:creationId xmlns:a16="http://schemas.microsoft.com/office/drawing/2014/main" id="{F9792B5A-B558-2A4C-C993-F8ED7959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03" y="1225004"/>
            <a:ext cx="3305993" cy="440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384FF-F6D3-0748-0236-DCDC7378D215}"/>
              </a:ext>
            </a:extLst>
          </p:cNvPr>
          <p:cNvSpPr txBox="1"/>
          <p:nvPr/>
        </p:nvSpPr>
        <p:spPr>
          <a:xfrm>
            <a:off x="4700996" y="-2833849"/>
            <a:ext cx="3813869" cy="156966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4800" dirty="0" err="1">
                <a:latin typeface="Cooper Black" panose="0208090404030B020404" pitchFamily="18" charset="0"/>
              </a:rPr>
              <a:t>Rainiel</a:t>
            </a:r>
            <a:r>
              <a:rPr lang="en-PH" sz="4800" dirty="0">
                <a:latin typeface="Cooper Black" panose="0208090404030B020404" pitchFamily="18" charset="0"/>
              </a:rPr>
              <a:t> R. Pacleb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4FE4-1C25-005A-D005-89B4758ABEC2}"/>
              </a:ext>
            </a:extLst>
          </p:cNvPr>
          <p:cNvSpPr txBox="1"/>
          <p:nvPr/>
        </p:nvSpPr>
        <p:spPr>
          <a:xfrm>
            <a:off x="4851970" y="1038072"/>
            <a:ext cx="3722541" cy="1200329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dirty="0" err="1">
                <a:latin typeface="Cooper Black" panose="0208090404030B020404" pitchFamily="18" charset="0"/>
              </a:rPr>
              <a:t>Daan</a:t>
            </a:r>
            <a:r>
              <a:rPr lang="en-PH" sz="3600" dirty="0">
                <a:latin typeface="Cooper Black" panose="0208090404030B020404" pitchFamily="18" charset="0"/>
              </a:rPr>
              <a:t> </a:t>
            </a:r>
            <a:r>
              <a:rPr lang="en-PH" sz="3600" dirty="0" err="1">
                <a:latin typeface="Cooper Black" panose="0208090404030B020404" pitchFamily="18" charset="0"/>
              </a:rPr>
              <a:t>Bilolo</a:t>
            </a:r>
            <a:r>
              <a:rPr lang="en-PH" sz="3600" dirty="0">
                <a:latin typeface="Cooper Black" panose="0208090404030B020404" pitchFamily="18" charset="0"/>
              </a:rPr>
              <a:t>, Orion, Bataan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71574-5677-E029-9A6D-8D3CBF56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237" y="-1414204"/>
            <a:ext cx="3813870" cy="1059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50A70-7088-723E-53A2-E2D23E11900E}"/>
              </a:ext>
            </a:extLst>
          </p:cNvPr>
          <p:cNvSpPr txBox="1"/>
          <p:nvPr/>
        </p:nvSpPr>
        <p:spPr>
          <a:xfrm>
            <a:off x="6429631" y="3757637"/>
            <a:ext cx="4033734" cy="954107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latin typeface="Cooper Black" panose="0208090404030B020404" pitchFamily="18" charset="0"/>
              </a:rPr>
              <a:t>loves playing basketball</a:t>
            </a:r>
          </a:p>
        </p:txBody>
      </p:sp>
      <p:pic>
        <p:nvPicPr>
          <p:cNvPr id="6" name="Graphic 5" descr="Basketball with solid fill">
            <a:extLst>
              <a:ext uri="{FF2B5EF4-FFF2-40B4-BE49-F238E27FC236}">
                <a16:creationId xmlns:a16="http://schemas.microsoft.com/office/drawing/2014/main" id="{E7C26719-2B05-F9A8-A935-089303D97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1970" y="2293691"/>
            <a:ext cx="1757981" cy="1757981"/>
          </a:xfrm>
          <a:prstGeom prst="rect">
            <a:avLst/>
          </a:prstGeom>
        </p:spPr>
      </p:pic>
      <p:pic>
        <p:nvPicPr>
          <p:cNvPr id="8" name="Graphic 7" descr="Game controller with solid fill">
            <a:extLst>
              <a:ext uri="{FF2B5EF4-FFF2-40B4-BE49-F238E27FC236}">
                <a16:creationId xmlns:a16="http://schemas.microsoft.com/office/drawing/2014/main" id="{1C096EE6-1548-8A84-F3EB-F94860CFC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13325" y="4522035"/>
            <a:ext cx="1474550" cy="1474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1DA91D-1234-B352-5DEC-01EB528AAF25}"/>
              </a:ext>
            </a:extLst>
          </p:cNvPr>
          <p:cNvSpPr txBox="1"/>
          <p:nvPr/>
        </p:nvSpPr>
        <p:spPr>
          <a:xfrm>
            <a:off x="5291960" y="8377236"/>
            <a:ext cx="2522482" cy="523220"/>
          </a:xfrm>
          <a:prstGeom prst="rect">
            <a:avLst/>
          </a:prstGeom>
          <a:solidFill>
            <a:srgbClr val="EADDCE"/>
          </a:solidFill>
          <a:ln>
            <a:solidFill>
              <a:srgbClr val="9D743D"/>
            </a:solidFill>
          </a:ln>
        </p:spPr>
        <p:txBody>
          <a:bodyPr wrap="square" rtlCol="0">
            <a:spAutoFit/>
          </a:bodyPr>
          <a:lstStyle/>
          <a:p>
            <a:r>
              <a:rPr lang="en-PH" sz="2800" dirty="0">
                <a:latin typeface="Cooper Black" panose="0208090404030B020404" pitchFamily="18" charset="0"/>
              </a:rPr>
              <a:t>online games </a:t>
            </a:r>
          </a:p>
        </p:txBody>
      </p:sp>
    </p:spTree>
    <p:extLst>
      <p:ext uri="{BB962C8B-B14F-4D97-AF65-F5344CB8AC3E}">
        <p14:creationId xmlns:p14="http://schemas.microsoft.com/office/powerpoint/2010/main" val="2904670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129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rezil pacleb</dc:creator>
  <cp:lastModifiedBy>rezil pacleb</cp:lastModifiedBy>
  <cp:revision>1</cp:revision>
  <dcterms:created xsi:type="dcterms:W3CDTF">2023-05-03T09:38:04Z</dcterms:created>
  <dcterms:modified xsi:type="dcterms:W3CDTF">2023-05-03T10:44:33Z</dcterms:modified>
</cp:coreProperties>
</file>