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58" r:id="rId3"/>
    <p:sldId id="357" r:id="rId4"/>
    <p:sldId id="360" r:id="rId5"/>
    <p:sldId id="323" r:id="rId6"/>
    <p:sldId id="373" r:id="rId7"/>
    <p:sldId id="351" r:id="rId8"/>
    <p:sldId id="352" r:id="rId9"/>
    <p:sldId id="324" r:id="rId10"/>
    <p:sldId id="354" r:id="rId11"/>
    <p:sldId id="356" r:id="rId12"/>
    <p:sldId id="359" r:id="rId13"/>
    <p:sldId id="344" r:id="rId14"/>
    <p:sldId id="361" r:id="rId15"/>
    <p:sldId id="364" r:id="rId16"/>
    <p:sldId id="362" r:id="rId17"/>
    <p:sldId id="363" r:id="rId18"/>
    <p:sldId id="365" r:id="rId19"/>
    <p:sldId id="366" r:id="rId20"/>
    <p:sldId id="368" r:id="rId21"/>
    <p:sldId id="369" r:id="rId22"/>
    <p:sldId id="372" r:id="rId23"/>
    <p:sldId id="370" r:id="rId24"/>
    <p:sldId id="371" r:id="rId25"/>
    <p:sldId id="367" r:id="rId26"/>
    <p:sldId id="340" r:id="rId27"/>
    <p:sldId id="3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0B69DC-D2D8-4492-8D61-001A9C0F7690}">
          <p14:sldIdLst>
            <p14:sldId id="256"/>
            <p14:sldId id="358"/>
            <p14:sldId id="357"/>
            <p14:sldId id="360"/>
            <p14:sldId id="323"/>
            <p14:sldId id="373"/>
            <p14:sldId id="351"/>
            <p14:sldId id="352"/>
            <p14:sldId id="324"/>
            <p14:sldId id="354"/>
            <p14:sldId id="356"/>
            <p14:sldId id="359"/>
            <p14:sldId id="344"/>
            <p14:sldId id="361"/>
            <p14:sldId id="364"/>
            <p14:sldId id="362"/>
            <p14:sldId id="363"/>
            <p14:sldId id="365"/>
            <p14:sldId id="366"/>
            <p14:sldId id="368"/>
            <p14:sldId id="369"/>
            <p14:sldId id="372"/>
            <p14:sldId id="370"/>
            <p14:sldId id="371"/>
            <p14:sldId id="367"/>
            <p14:sldId id="34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2A83F"/>
    <a:srgbClr val="4E67C8"/>
    <a:srgbClr val="93C652"/>
    <a:srgbClr val="FF0066"/>
    <a:srgbClr val="FF33CC"/>
    <a:srgbClr val="C4069B"/>
    <a:srgbClr val="FB0363"/>
    <a:srgbClr val="DE8138"/>
    <a:srgbClr val="2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93546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19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3E871-B8F7-4152-814A-7715F623794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404C9-D995-49E1-A188-D96374205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404C9-D995-49E1-A188-D96374205A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7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D1BC4C-DBBA-1A46-BD21-33C27A89343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650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404C9-D995-49E1-A188-D96374205A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6E3-29A9-874C-B80D-C4D9C846BBB6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7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eg"/><Relationship Id="rId39" Type="http://schemas.openxmlformats.org/officeDocument/2006/relationships/image" Target="../media/image38.png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emf"/><Relationship Id="rId45" Type="http://schemas.openxmlformats.org/officeDocument/2006/relationships/image" Target="../media/image44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31" Type="http://schemas.openxmlformats.org/officeDocument/2006/relationships/image" Target="../media/image30.emf"/><Relationship Id="rId44" Type="http://schemas.openxmlformats.org/officeDocument/2006/relationships/image" Target="../media/image43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gif"/><Relationship Id="rId30" Type="http://schemas.openxmlformats.org/officeDocument/2006/relationships/image" Target="../media/image29.png"/><Relationship Id="rId35" Type="http://schemas.openxmlformats.org/officeDocument/2006/relationships/image" Target="../media/image34.emf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46" Type="http://schemas.openxmlformats.org/officeDocument/2006/relationships/image" Target="../media/image45.png"/><Relationship Id="rId20" Type="http://schemas.openxmlformats.org/officeDocument/2006/relationships/image" Target="../media/image19.emf"/><Relationship Id="rId41" Type="http://schemas.openxmlformats.org/officeDocument/2006/relationships/image" Target="../media/image40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spnetcore.sla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hyperlink" Target="https://github.com/wgtmpeters/nugetprojectjs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33" y="1870515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Converting to 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507" y="4599574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Matt Watson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Founder &amp; </a:t>
            </a:r>
            <a:r>
              <a:rPr lang="en-US" sz="1800" dirty="0" smtClean="0">
                <a:solidFill>
                  <a:schemeClr val="tx2"/>
                </a:solidFill>
              </a:rPr>
              <a:t>CEO, </a:t>
            </a:r>
            <a:r>
              <a:rPr lang="en-US" sz="1800" dirty="0" err="1" smtClean="0">
                <a:solidFill>
                  <a:schemeClr val="tx2"/>
                </a:solidFill>
              </a:rPr>
              <a:t>Stackify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79" y="256457"/>
            <a:ext cx="654627" cy="6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Introducing </a:t>
            </a:r>
            <a:r>
              <a:rPr lang="en-US" dirty="0" err="1">
                <a:solidFill>
                  <a:schemeClr val="accent2"/>
                </a:solidFill>
              </a:rPr>
              <a:t>NetStandard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721" y="1617803"/>
            <a:ext cx="843455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Example: </a:t>
            </a:r>
            <a:r>
              <a:rPr lang="en-US" dirty="0" err="1">
                <a:solidFill>
                  <a:schemeClr val="accent2"/>
                </a:solidFill>
              </a:rPr>
              <a:t>Serilog</a:t>
            </a:r>
            <a:r>
              <a:rPr lang="en-US" dirty="0">
                <a:solidFill>
                  <a:schemeClr val="accent2"/>
                </a:solidFill>
              </a:rPr>
              <a:t> on </a:t>
            </a:r>
            <a:r>
              <a:rPr lang="en-US" dirty="0" err="1">
                <a:solidFill>
                  <a:schemeClr val="accent2"/>
                </a:solidFill>
              </a:rPr>
              <a:t>nuget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8" y="1522722"/>
            <a:ext cx="2834193" cy="43963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doesn’t work in .NET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u="sng" dirty="0"/>
              <a:t>Third party libraries</a:t>
            </a:r>
            <a:r>
              <a:rPr lang="en-US" b="1" i="1" u="sng" dirty="0" smtClean="0"/>
              <a:t>!!!</a:t>
            </a:r>
            <a:endParaRPr lang="en-US" b="1" i="1" u="sn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Windows “stuff”</a:t>
            </a:r>
          </a:p>
          <a:p>
            <a:pPr lvl="1"/>
            <a:r>
              <a:rPr lang="en-US" dirty="0"/>
              <a:t>Registry</a:t>
            </a:r>
          </a:p>
          <a:p>
            <a:pPr lvl="1"/>
            <a:r>
              <a:rPr lang="en-US" dirty="0" smtClean="0"/>
              <a:t>WMI</a:t>
            </a:r>
          </a:p>
          <a:p>
            <a:pPr lvl="1"/>
            <a:r>
              <a:rPr lang="en-US" smtClean="0"/>
              <a:t>Other land mines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in Core:</a:t>
            </a:r>
            <a:endParaRPr lang="en-US" dirty="0"/>
          </a:p>
          <a:p>
            <a:pPr lvl="1"/>
            <a:r>
              <a:rPr lang="en-US" dirty="0" err="1"/>
              <a:t>DataSet</a:t>
            </a:r>
            <a:r>
              <a:rPr lang="en-US" dirty="0"/>
              <a:t>/</a:t>
            </a:r>
            <a:r>
              <a:rPr lang="en-US" dirty="0" err="1"/>
              <a:t>DataTable</a:t>
            </a:r>
            <a:endParaRPr lang="en-US" dirty="0"/>
          </a:p>
          <a:p>
            <a:pPr lvl="1"/>
            <a:r>
              <a:rPr lang="en-US" dirty="0" err="1" smtClean="0"/>
              <a:t>System.Drawing</a:t>
            </a:r>
            <a:endParaRPr lang="en-US" dirty="0" smtClean="0"/>
          </a:p>
          <a:p>
            <a:pPr lvl="1"/>
            <a:r>
              <a:rPr lang="en-US" dirty="0" err="1" smtClean="0"/>
              <a:t>System.Web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Things have been rearranged</a:t>
            </a:r>
          </a:p>
          <a:p>
            <a:pPr lvl="1"/>
            <a:r>
              <a:rPr lang="en-US" dirty="0" err="1"/>
              <a:t>FileStream</a:t>
            </a:r>
            <a:r>
              <a:rPr lang="en-US" dirty="0"/>
              <a:t> is in </a:t>
            </a:r>
            <a:r>
              <a:rPr lang="en-US" dirty="0" err="1"/>
              <a:t>System.IO.FileSystem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Some methods have changed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StreamReader</a:t>
            </a:r>
            <a:r>
              <a:rPr lang="en-US" dirty="0"/>
              <a:t>(“c:\file.txt”) doesn’t work</a:t>
            </a:r>
          </a:p>
          <a:p>
            <a:pPr lvl="1"/>
            <a:r>
              <a:rPr lang="en-US" dirty="0"/>
              <a:t>Reflection APIs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Are you “hard core</a:t>
            </a:r>
            <a:r>
              <a:rPr lang="en-US" dirty="0" smtClean="0">
                <a:solidFill>
                  <a:schemeClr val="accent2"/>
                </a:solidFill>
              </a:rPr>
              <a:t>”?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900"/>
            <a:ext cx="10515600" cy="4351338"/>
          </a:xfrm>
        </p:spPr>
        <p:txBody>
          <a:bodyPr/>
          <a:lstStyle/>
          <a:p>
            <a:r>
              <a:rPr lang="en-US" dirty="0"/>
              <a:t>What platform(s) do you want to run your app on?</a:t>
            </a:r>
          </a:p>
          <a:p>
            <a:pPr lvl="1"/>
            <a:r>
              <a:rPr lang="en-US" dirty="0"/>
              <a:t>Do you really need the full core experience??? Are you hard core?!?!</a:t>
            </a:r>
          </a:p>
          <a:p>
            <a:endParaRPr lang="en-US" dirty="0"/>
          </a:p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Mac OSX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i="1" dirty="0"/>
              <a:t>You can use .NET Core on Windows with .NET 4.5 and use all your existing libraries!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Converting </a:t>
            </a:r>
            <a:r>
              <a:rPr lang="en-US" dirty="0" err="1" smtClean="0">
                <a:solidFill>
                  <a:schemeClr val="accent2"/>
                </a:solidFill>
              </a:rPr>
              <a:t>StackifyLib</a:t>
            </a:r>
            <a:r>
              <a:rPr lang="en-US" dirty="0" smtClean="0">
                <a:solidFill>
                  <a:schemeClr val="accent2"/>
                </a:solidFill>
              </a:rPr>
              <a:t> to Core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</a:t>
            </a:r>
            <a:r>
              <a:rPr lang="en-US" b="1" dirty="0" err="1" smtClean="0"/>
              <a:t>StackifyLib</a:t>
            </a:r>
            <a:r>
              <a:rPr lang="en-US" b="1" dirty="0" smtClean="0"/>
              <a:t>?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Used to report metrics, exceptions, and logs to </a:t>
            </a:r>
            <a:r>
              <a:rPr lang="en-US" dirty="0" err="1" smtClean="0"/>
              <a:t>Stackify</a:t>
            </a:r>
            <a:endParaRPr lang="en-US" dirty="0" smtClean="0"/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 smtClean="0"/>
              <a:t>Was targeting .NET 4.0</a:t>
            </a:r>
          </a:p>
          <a:p>
            <a:r>
              <a:rPr lang="en-US" sz="2400" dirty="0" smtClean="0"/>
              <a:t>Basic class library project</a:t>
            </a:r>
          </a:p>
          <a:p>
            <a:endParaRPr lang="en-US" sz="2400" dirty="0"/>
          </a:p>
          <a:p>
            <a:r>
              <a:rPr lang="en-US" sz="2400" dirty="0" smtClean="0"/>
              <a:t>Now targets NETStandard1.3 and NET40</a:t>
            </a:r>
          </a:p>
          <a:p>
            <a:r>
              <a:rPr lang="en-US" sz="2400" dirty="0" smtClean="0"/>
              <a:t>Using #if compiler directives to support both in same codebase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DEMO: </a:t>
            </a:r>
            <a:r>
              <a:rPr lang="en-US" dirty="0" err="1" smtClean="0">
                <a:solidFill>
                  <a:schemeClr val="accent2"/>
                </a:solidFill>
              </a:rPr>
              <a:t>StackifyLib</a:t>
            </a:r>
            <a:r>
              <a:rPr lang="en-US" dirty="0" smtClean="0">
                <a:solidFill>
                  <a:schemeClr val="accent2"/>
                </a:solidFill>
              </a:rPr>
              <a:t> code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Easy packages!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769"/>
            <a:ext cx="10637861" cy="3315493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Down Arrow 5"/>
          <p:cNvSpPr/>
          <p:nvPr/>
        </p:nvSpPr>
        <p:spPr>
          <a:xfrm rot="2511465">
            <a:off x="8311487" y="1555845"/>
            <a:ext cx="832513" cy="146031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43" y="142306"/>
            <a:ext cx="7143750" cy="619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Converting Prefix to Core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What is Prefix? </a:t>
            </a:r>
          </a:p>
          <a:p>
            <a:pPr marL="0" indent="0">
              <a:buNone/>
            </a:pPr>
            <a:r>
              <a:rPr lang="en-US" dirty="0" smtClean="0"/>
              <a:t>Tracks local web requests and shows them to developers. Supports .NET &amp; Java on Windows.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 smtClean="0"/>
              <a:t>Was targeting .NET 4.5</a:t>
            </a:r>
          </a:p>
          <a:p>
            <a:r>
              <a:rPr lang="en-US" sz="2400" dirty="0" smtClean="0"/>
              <a:t>Self hosted Web API project runs as a Windows Service</a:t>
            </a:r>
          </a:p>
          <a:p>
            <a:r>
              <a:rPr lang="en-US" sz="2400" dirty="0" smtClean="0"/>
              <a:t>Has shared libraries with 2 other apps</a:t>
            </a:r>
          </a:p>
          <a:p>
            <a:r>
              <a:rPr lang="en-US" sz="2400" dirty="0" smtClean="0"/>
              <a:t>Uses a third party SQL parsing library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i="1" dirty="0" smtClean="0"/>
              <a:t>GOAL: Support Java on Mac, later .NET on Mac</a:t>
            </a:r>
            <a:endParaRPr 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Getting organized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Split all Windows specific code to their own projects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Code to configuring .NET profiler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.NET 4.5 dependent SQL Parser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IIS related code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Other Windows stuff</a:t>
            </a:r>
          </a:p>
          <a:p>
            <a:pPr marL="914400" lvl="1" indent="-457200">
              <a:buFont typeface="+mj-lt"/>
              <a:buAutoNum type="alphaL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new .NET Core Kestrel app that uses shared libraries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some compiler directives in shared libraries for little differences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570" y="422618"/>
            <a:ext cx="2251008" cy="12825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56037"/>
              </p:ext>
            </p:extLst>
          </p:nvPr>
        </p:nvGraphicFramePr>
        <p:xfrm>
          <a:off x="1609746" y="76339"/>
          <a:ext cx="8956888" cy="172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23808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>
                          <a:solidFill>
                            <a:schemeClr val="accent2"/>
                          </a:solid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711"/>
              </p:ext>
            </p:extLst>
          </p:nvPr>
        </p:nvGraphicFramePr>
        <p:xfrm>
          <a:off x="1601504" y="1911927"/>
          <a:ext cx="8956888" cy="181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1341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accent2"/>
                          </a:solid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chemeClr val="accent2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087" y="79281"/>
            <a:ext cx="3932916" cy="77347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65275"/>
              </p:ext>
            </p:extLst>
          </p:nvPr>
        </p:nvGraphicFramePr>
        <p:xfrm>
          <a:off x="1609746" y="3852862"/>
          <a:ext cx="8956888" cy="290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03538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chemeClr val="accent2"/>
                          </a:solid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4339" y="3944782"/>
            <a:ext cx="794074" cy="544508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6274" y="6155678"/>
            <a:ext cx="1273457" cy="539097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6464" y="4092020"/>
            <a:ext cx="1167630" cy="316929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32" y="4327012"/>
            <a:ext cx="869920" cy="28278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2724" y="3929454"/>
            <a:ext cx="1221914" cy="331662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492" y="3965281"/>
            <a:ext cx="1285045" cy="465065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423" y="1931731"/>
            <a:ext cx="1468114" cy="117449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0805" y="4785403"/>
            <a:ext cx="1349747" cy="449915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9069" y="5089641"/>
            <a:ext cx="1314797" cy="323064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3748" y="4550551"/>
            <a:ext cx="704469" cy="634023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999" y="4881452"/>
            <a:ext cx="662388" cy="523797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4883" y="1972757"/>
            <a:ext cx="2278005" cy="540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219" y="1957097"/>
            <a:ext cx="2218400" cy="534100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351" y="4623833"/>
            <a:ext cx="1726884" cy="272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214" y="932265"/>
            <a:ext cx="3303214" cy="8039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576" y="2442821"/>
            <a:ext cx="2399407" cy="5540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714" y="3129376"/>
            <a:ext cx="3019886" cy="668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4943" y="3060011"/>
            <a:ext cx="1995608" cy="647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97000" y="431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2314" y="2556971"/>
            <a:ext cx="2660893" cy="5171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960" y="2598241"/>
            <a:ext cx="1460961" cy="8075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248" y="4614023"/>
            <a:ext cx="1182931" cy="4341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1385" y="4502937"/>
            <a:ext cx="972480" cy="4551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065" y="4464203"/>
            <a:ext cx="1208945" cy="3923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0324" y="5490809"/>
            <a:ext cx="1383216" cy="2411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6874" y="4282429"/>
            <a:ext cx="1420897" cy="30889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6127" y="3925589"/>
            <a:ext cx="1038135" cy="4974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7883" y="5832152"/>
            <a:ext cx="1317088" cy="2438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025" y="4961127"/>
            <a:ext cx="1278577" cy="38628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968" y="5496449"/>
            <a:ext cx="861350" cy="6264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7734" y="5546820"/>
            <a:ext cx="1176904" cy="47691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3968" y="4992965"/>
            <a:ext cx="1274844" cy="3334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929" y="5492803"/>
            <a:ext cx="1130970" cy="461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9560" y="5513369"/>
            <a:ext cx="624987" cy="624987"/>
          </a:xfrm>
          <a:prstGeom prst="rect">
            <a:avLst/>
          </a:prstGeom>
        </p:spPr>
      </p:pic>
      <p:pic>
        <p:nvPicPr>
          <p:cNvPr id="44" name="Picture 43" descr="CMH KC blue white"/>
          <p:cNvPicPr>
            <a:picLocks noChangeAspect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1682999" y="6289705"/>
            <a:ext cx="1556818" cy="3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2041" y="5339221"/>
            <a:ext cx="1377054" cy="4053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645" y="5773295"/>
            <a:ext cx="1863541" cy="14400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4712" y="5998076"/>
            <a:ext cx="941923" cy="8396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1959" y="5809340"/>
            <a:ext cx="553396" cy="5589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540" y="6270582"/>
            <a:ext cx="1738527" cy="30928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109" y="6061586"/>
            <a:ext cx="1110786" cy="6081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864" y="633604"/>
            <a:ext cx="2500066" cy="1069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9639" y="5270494"/>
            <a:ext cx="1081778" cy="72758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3563600" y="392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kern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5926" y="3944647"/>
            <a:ext cx="1184856" cy="29790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95" y="3010500"/>
            <a:ext cx="1992570" cy="6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Challenge #1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Goodbye log4net, hello </a:t>
            </a:r>
            <a:r>
              <a:rPr lang="en-US" dirty="0" err="1" smtClean="0"/>
              <a:t>Serilog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Log4net doesn’t work (yet) for Core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Challenge #2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same Controller classes for MVC6 and Web API, converting Web API </a:t>
            </a:r>
            <a:r>
              <a:rPr lang="en-US" dirty="0" err="1" smtClean="0"/>
              <a:t>HttpResponseMessage</a:t>
            </a:r>
            <a:r>
              <a:rPr lang="en-US" dirty="0" smtClean="0"/>
              <a:t> to work with MVC6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42" y="422389"/>
            <a:ext cx="8784609" cy="5948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 #3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Using two different JSON parsers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138"/>
            <a:ext cx="10318205" cy="3786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 #4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Allowing different logic between the apps, some due to NET45 vs Core, but also due to Windows vs Mac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681"/>
            <a:ext cx="9438564" cy="3365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Demo: Prefix &amp; Code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Notes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classes in .NET Core</a:t>
            </a:r>
          </a:p>
          <a:p>
            <a:pPr lvl="1"/>
            <a:r>
              <a:rPr lang="en-US" dirty="0"/>
              <a:t>http://packagesearch.azurewebsites.net/</a:t>
            </a:r>
          </a:p>
          <a:p>
            <a:endParaRPr lang="en-US" dirty="0"/>
          </a:p>
          <a:p>
            <a:r>
              <a:rPr lang="en-US" dirty="0"/>
              <a:t>Chat with ASP.NET Core team and community on Slack</a:t>
            </a:r>
          </a:p>
          <a:p>
            <a:pPr lvl="1"/>
            <a:r>
              <a:rPr lang="en-US" dirty="0">
                <a:hlinkClick r:id="rId3"/>
              </a:rPr>
              <a:t>https://aspnetcore.slack.com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smtClean="0"/>
          </a:p>
          <a:p>
            <a:r>
              <a:rPr lang="en-US" smtClean="0"/>
              <a:t>Convert </a:t>
            </a:r>
            <a:r>
              <a:rPr lang="en-US" dirty="0" err="1" smtClean="0"/>
              <a:t>packages.config</a:t>
            </a:r>
            <a:r>
              <a:rPr lang="en-US" dirty="0" smtClean="0"/>
              <a:t> to </a:t>
            </a:r>
            <a:r>
              <a:rPr lang="en-US" dirty="0" err="1" smtClean="0"/>
              <a:t>project.json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https://github.com/wgtmpeters/nugetprojectjson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331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58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35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Why are we doing this?</a:t>
            </a:r>
          </a:p>
          <a:p>
            <a:r>
              <a:rPr lang="en-US" dirty="0">
                <a:sym typeface="Wingdings" panose="05000000000000000000" pitchFamily="2" charset="2"/>
              </a:rPr>
              <a:t>Migrating to </a:t>
            </a:r>
            <a:r>
              <a:rPr lang="en-US" dirty="0" err="1">
                <a:sym typeface="Wingdings" panose="05000000000000000000" pitchFamily="2" charset="2"/>
              </a:rPr>
              <a:t>xproj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project.json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Understanding framework targeting</a:t>
            </a:r>
          </a:p>
          <a:p>
            <a:r>
              <a:rPr lang="en-US" dirty="0">
                <a:sym typeface="Wingdings" panose="05000000000000000000" pitchFamily="2" charset="2"/>
              </a:rPr>
              <a:t>What works and doesn’t work</a:t>
            </a:r>
          </a:p>
          <a:p>
            <a:r>
              <a:rPr lang="en-US" dirty="0" smtClean="0"/>
              <a:t>Converting a simple class library</a:t>
            </a:r>
          </a:p>
          <a:p>
            <a:r>
              <a:rPr lang="en-US" dirty="0" smtClean="0"/>
              <a:t>How </a:t>
            </a:r>
            <a:r>
              <a:rPr lang="en-US" dirty="0"/>
              <a:t>we converted Prefix to .NET Core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Why are we doing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ASP.NET </a:t>
            </a:r>
            <a:r>
              <a:rPr lang="en-US" dirty="0">
                <a:sym typeface="Wingdings" panose="05000000000000000000" pitchFamily="2" charset="2"/>
              </a:rPr>
              <a:t>&amp; IIS are a little bloated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ASP.NET Core is lean and </a:t>
            </a:r>
            <a:r>
              <a:rPr lang="en-US" dirty="0" smtClean="0">
                <a:sym typeface="Wingdings" panose="05000000000000000000" pitchFamily="2" charset="2"/>
              </a:rPr>
              <a:t>mean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Developers like </a:t>
            </a:r>
            <a:r>
              <a:rPr lang="en-US" dirty="0" err="1">
                <a:sym typeface="Wingdings" panose="05000000000000000000" pitchFamily="2" charset="2"/>
              </a:rPr>
              <a:t>Owin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NodeJS</a:t>
            </a:r>
            <a:r>
              <a:rPr lang="en-US" dirty="0">
                <a:sym typeface="Wingdings" panose="05000000000000000000" pitchFamily="2" charset="2"/>
              </a:rPr>
              <a:t> and other simple web servers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Kestrel is designed for pure speed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wants to be relevant on Linux*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/>
              <a:t>*As long as it is hosted on Azure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.NET on LINUX!?!?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s://s-media-cache-ak0.pinimg.com/736x/77/ae/32/77ae32a6224ebd919e3c072ccfb67265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56" y="1346129"/>
            <a:ext cx="4874678" cy="495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Goodbye </a:t>
            </a:r>
            <a:r>
              <a:rPr lang="en-US" dirty="0" err="1">
                <a:solidFill>
                  <a:schemeClr val="accent2"/>
                </a:solidFill>
              </a:rPr>
              <a:t>csproj</a:t>
            </a:r>
            <a:r>
              <a:rPr lang="en-US" dirty="0">
                <a:solidFill>
                  <a:schemeClr val="accent2"/>
                </a:solidFill>
              </a:rPr>
              <a:t>, hello </a:t>
            </a:r>
            <a:r>
              <a:rPr lang="en-US" dirty="0" err="1">
                <a:solidFill>
                  <a:schemeClr val="accent2"/>
                </a:solidFill>
              </a:rPr>
              <a:t>xproj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6172"/>
            <a:ext cx="10515600" cy="4351338"/>
          </a:xfrm>
        </p:spPr>
        <p:txBody>
          <a:bodyPr/>
          <a:lstStyle/>
          <a:p>
            <a:r>
              <a:rPr lang="en-US" dirty="0"/>
              <a:t>Core uses </a:t>
            </a:r>
            <a:r>
              <a:rPr lang="en-US" dirty="0" err="1"/>
              <a:t>xproj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default shows all files in your folder</a:t>
            </a:r>
          </a:p>
          <a:p>
            <a:endParaRPr lang="en-US" dirty="0"/>
          </a:p>
          <a:p>
            <a:r>
              <a:rPr lang="en-US" dirty="0" err="1"/>
              <a:t>Project.json</a:t>
            </a:r>
            <a:r>
              <a:rPr lang="en-US" dirty="0"/>
              <a:t> is the heart of your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Multi framework and platform targeting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Demo: Converting to </a:t>
            </a:r>
            <a:r>
              <a:rPr lang="en-US" sz="4000" dirty="0" err="1">
                <a:solidFill>
                  <a:schemeClr val="accent2"/>
                </a:solidFill>
              </a:rPr>
              <a:t>project.json</a:t>
            </a:r>
            <a:r>
              <a:rPr lang="en-US" sz="4000" dirty="0">
                <a:solidFill>
                  <a:schemeClr val="accent2"/>
                </a:solidFill>
              </a:rPr>
              <a:t> and </a:t>
            </a:r>
            <a:r>
              <a:rPr lang="en-US" sz="4000" dirty="0" err="1">
                <a:solidFill>
                  <a:schemeClr val="accent2"/>
                </a:solidFill>
              </a:rPr>
              <a:t>xproj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Goodbye </a:t>
            </a:r>
            <a:r>
              <a:rPr lang="en-US" dirty="0" err="1">
                <a:solidFill>
                  <a:schemeClr val="accent2"/>
                </a:solidFill>
              </a:rPr>
              <a:t>xproj</a:t>
            </a:r>
            <a:r>
              <a:rPr lang="en-US" dirty="0">
                <a:solidFill>
                  <a:schemeClr val="accent2"/>
                </a:solidFill>
              </a:rPr>
              <a:t>, hello </a:t>
            </a:r>
            <a:r>
              <a:rPr lang="en-US" dirty="0" err="1">
                <a:solidFill>
                  <a:schemeClr val="accent2"/>
                </a:solidFill>
              </a:rPr>
              <a:t>csproj</a:t>
            </a:r>
            <a:r>
              <a:rPr lang="en-US" dirty="0">
                <a:solidFill>
                  <a:schemeClr val="accent2"/>
                </a:solidFill>
              </a:rPr>
              <a:t> v2… 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900"/>
            <a:ext cx="10515600" cy="4351338"/>
          </a:xfrm>
        </p:spPr>
        <p:txBody>
          <a:bodyPr/>
          <a:lstStyle/>
          <a:p>
            <a:r>
              <a:rPr lang="en-US" dirty="0" err="1"/>
              <a:t>xproj</a:t>
            </a:r>
            <a:r>
              <a:rPr lang="en-US" dirty="0"/>
              <a:t> and project </a:t>
            </a:r>
            <a:r>
              <a:rPr lang="en-US" dirty="0" err="1"/>
              <a:t>json</a:t>
            </a:r>
            <a:r>
              <a:rPr lang="en-US" dirty="0"/>
              <a:t> is being replaced in Visual Studio 15??</a:t>
            </a:r>
          </a:p>
          <a:p>
            <a:endParaRPr lang="en-US" dirty="0"/>
          </a:p>
          <a:p>
            <a:r>
              <a:rPr lang="en-US" dirty="0"/>
              <a:t>Long live </a:t>
            </a:r>
            <a:r>
              <a:rPr lang="en-US" dirty="0" err="1"/>
              <a:t>csproj</a:t>
            </a:r>
            <a:r>
              <a:rPr lang="en-US" dirty="0"/>
              <a:t> v2!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Targeting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framework targeting is easy </a:t>
            </a:r>
            <a:r>
              <a:rPr lang="en-US" dirty="0" smtClean="0"/>
              <a:t>and… confusing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Pick 1 to many</a:t>
            </a:r>
          </a:p>
          <a:p>
            <a:pPr lvl="2"/>
            <a:r>
              <a:rPr lang="en-US" dirty="0" smtClean="0"/>
              <a:t>Net45</a:t>
            </a:r>
          </a:p>
          <a:p>
            <a:pPr lvl="2"/>
            <a:r>
              <a:rPr lang="en-US" dirty="0" smtClean="0"/>
              <a:t>netstandard1.0-1.6</a:t>
            </a:r>
          </a:p>
          <a:p>
            <a:pPr lvl="2"/>
            <a:r>
              <a:rPr lang="en-US" dirty="0" smtClean="0"/>
              <a:t>netcoreapp1.0</a:t>
            </a:r>
            <a:endParaRPr lang="en-US" dirty="0"/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Framework </a:t>
            </a:r>
            <a:r>
              <a:rPr lang="en-US" dirty="0" smtClean="0"/>
              <a:t>Assemblies</a:t>
            </a:r>
          </a:p>
          <a:p>
            <a:endParaRPr lang="en-US" dirty="0"/>
          </a:p>
          <a:p>
            <a:r>
              <a:rPr lang="en-US" dirty="0"/>
              <a:t>Runtimes </a:t>
            </a:r>
            <a:r>
              <a:rPr lang="en-US" dirty="0" smtClean="0"/>
              <a:t>(RIDs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OSX</a:t>
            </a:r>
          </a:p>
          <a:p>
            <a:pPr lvl="1"/>
            <a:r>
              <a:rPr lang="en-US" dirty="0"/>
              <a:t>Linux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56218"/>
            <a:ext cx="12192000" cy="401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" y="6553200"/>
            <a:ext cx="236826" cy="236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49" y="6553634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bg2">
                    <a:lumMod val="75000"/>
                  </a:schemeClr>
                </a:solidFill>
              </a:rPr>
              <a:t>Stackify</a:t>
            </a: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, 2016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tackify System">
      <a:dk1>
        <a:srgbClr val="151B28"/>
      </a:dk1>
      <a:lt1>
        <a:srgbClr val="424C59"/>
      </a:lt1>
      <a:dk2>
        <a:srgbClr val="8D93A0"/>
      </a:dk2>
      <a:lt2>
        <a:srgbClr val="4B5766"/>
      </a:lt2>
      <a:accent1>
        <a:srgbClr val="4B5766"/>
      </a:accent1>
      <a:accent2>
        <a:srgbClr val="60C322"/>
      </a:accent2>
      <a:accent3>
        <a:srgbClr val="148AF2"/>
      </a:accent3>
      <a:accent4>
        <a:srgbClr val="F6BD00"/>
      </a:accent4>
      <a:accent5>
        <a:srgbClr val="DA2558"/>
      </a:accent5>
      <a:accent6>
        <a:srgbClr val="F79646"/>
      </a:accent6>
      <a:hlink>
        <a:srgbClr val="148AF2"/>
      </a:hlink>
      <a:folHlink>
        <a:srgbClr val="939A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14928</TotalTime>
  <Words>683</Words>
  <Application>Microsoft Office PowerPoint</Application>
  <PresentationFormat>Widescreen</PresentationFormat>
  <Paragraphs>167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Converting to .NET Core</vt:lpstr>
      <vt:lpstr>PowerPoint Presentation</vt:lpstr>
      <vt:lpstr>Agenda</vt:lpstr>
      <vt:lpstr>Why are we doing this?</vt:lpstr>
      <vt:lpstr>.NET on LINUX!?!?</vt:lpstr>
      <vt:lpstr>Goodbye csproj, hello xproj</vt:lpstr>
      <vt:lpstr>Demo: Converting to project.json and xproj</vt:lpstr>
      <vt:lpstr>Goodbye xproj, hello csproj v2… ????</vt:lpstr>
      <vt:lpstr>Targeting</vt:lpstr>
      <vt:lpstr>Introducing NetStandard</vt:lpstr>
      <vt:lpstr>Example: Serilog on nuget</vt:lpstr>
      <vt:lpstr>What doesn’t work in .NET Core?</vt:lpstr>
      <vt:lpstr>Are you “hard core”?</vt:lpstr>
      <vt:lpstr>Converting StackifyLib to Core</vt:lpstr>
      <vt:lpstr>DEMO: StackifyLib code</vt:lpstr>
      <vt:lpstr>Easy packages!</vt:lpstr>
      <vt:lpstr>PowerPoint Presentation</vt:lpstr>
      <vt:lpstr>Converting Prefix to Core</vt:lpstr>
      <vt:lpstr>Getting organized</vt:lpstr>
      <vt:lpstr>Challenge #1</vt:lpstr>
      <vt:lpstr>Challenge #2</vt:lpstr>
      <vt:lpstr>PowerPoint Presentation</vt:lpstr>
      <vt:lpstr>Challenge #3</vt:lpstr>
      <vt:lpstr>Challenge #4</vt:lpstr>
      <vt:lpstr>Demo: Prefix &amp; Code</vt:lpstr>
      <vt:lpstr>Notes 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</dc:title>
  <dc:creator>Craig Ferril;Craig Ferril.</dc:creator>
  <cp:lastModifiedBy>Matt Watson</cp:lastModifiedBy>
  <cp:revision>238</cp:revision>
  <dcterms:created xsi:type="dcterms:W3CDTF">2014-05-19T20:07:12Z</dcterms:created>
  <dcterms:modified xsi:type="dcterms:W3CDTF">2016-06-23T19:32:29Z</dcterms:modified>
</cp:coreProperties>
</file>