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08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41" d="100"/>
          <a:sy n="41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Continuous Delivery in a Brownfield World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35129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706846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80069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94507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85899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7061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3605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6096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7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NuGet</a:t>
            </a:r>
            <a:r>
              <a:rPr lang="en-US" sz="1400" dirty="0"/>
              <a:t> Repository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0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0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0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9806" y="5968426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A8A8A8"/>
                </a:solidFill>
              </a:rPr>
              <a:t>AppVeyor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4245" y="5968426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8A8A8"/>
                </a:solidFill>
              </a:rPr>
              <a:t>Octopus Deploy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3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93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Promote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9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71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71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40339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008816"/>
            <a:ext cx="7886700" cy="3984956"/>
          </a:xfrm>
          <a:prstGeom prst="rect">
            <a:avLst/>
          </a:prstGeom>
        </p:spPr>
      </p:pic>
      <p:pic>
        <p:nvPicPr>
          <p:cNvPr id="1028" name="Picture 4" descr="http://qaidjacobs.com/wp-content/uploads/2012/11/Git_icon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1" y="2362200"/>
            <a:ext cx="726989" cy="7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AP93RJrDmGs/AAAAAAAAAAI/AAAAAAAAABA/k5Xeeq6aH1U/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1345034"/>
            <a:ext cx="691311" cy="6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bs.twimg.com/profile_images/2269442372/5s66pnbt5v8tw6most5e_400x4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65" y="2333291"/>
            <a:ext cx="755898" cy="7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Continuous Delivery in a Brownfield World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 dirty="0"/>
              <a:t>11xengineering.com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0232" y="4492868"/>
            <a:ext cx="2857500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Promo Code:</a:t>
            </a:r>
          </a:p>
          <a:p>
            <a:pPr algn="ctr"/>
            <a:r>
              <a:rPr lang="en-US" sz="2800" dirty="0"/>
              <a:t>KCDC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83415" y="5020408"/>
            <a:ext cx="685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Brownfield Build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56921" y="4537276"/>
            <a:ext cx="1064871" cy="21818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 Manual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9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Weekend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506712"/>
            <a:ext cx="6161891" cy="3268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62" y="1724628"/>
            <a:ext cx="4568624" cy="45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related to build is in source control</a:t>
            </a:r>
          </a:p>
          <a:p>
            <a:endParaRPr lang="en-US" dirty="0"/>
          </a:p>
          <a:p>
            <a:r>
              <a:rPr lang="en-US" dirty="0"/>
              <a:t>Entire build and deployment pipeline is automated</a:t>
            </a:r>
          </a:p>
          <a:p>
            <a:endParaRPr lang="en-US" dirty="0"/>
          </a:p>
          <a:p>
            <a:r>
              <a:rPr lang="en-US" dirty="0"/>
              <a:t>Environment configuration in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53611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CI/CD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2805906"/>
            <a:ext cx="48577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79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17212</TotalTime>
  <Words>84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Console</vt:lpstr>
      <vt:lpstr>Office Theme</vt:lpstr>
      <vt:lpstr>Continuous Delivery in a Brownfield World</vt:lpstr>
      <vt:lpstr>My First Brownfield Build</vt:lpstr>
      <vt:lpstr>PowerPoint Presentation</vt:lpstr>
      <vt:lpstr>The Build Manual</vt:lpstr>
      <vt:lpstr>PowerPoint Presentation</vt:lpstr>
      <vt:lpstr>Deployment Weekend</vt:lpstr>
      <vt:lpstr>PowerPoint Presentation</vt:lpstr>
      <vt:lpstr>Baseline</vt:lpstr>
      <vt:lpstr>This is NOT CI/CD</vt:lpstr>
      <vt:lpstr>Setup</vt:lpstr>
      <vt:lpstr>Logical Architecture</vt:lpstr>
      <vt:lpstr>Continuous Delivery in a Brownfield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111</cp:revision>
  <dcterms:created xsi:type="dcterms:W3CDTF">2014-12-03T11:14:03Z</dcterms:created>
  <dcterms:modified xsi:type="dcterms:W3CDTF">2016-06-23T19:58:40Z</dcterms:modified>
</cp:coreProperties>
</file>