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670DED-FFBD-43CA-BFB1-2501E0C32B13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2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0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035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66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1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33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7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4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6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0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6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7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3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754A-0268-4DEE-8884-90B5EA42EC5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CD7C-006D-4414-8561-44D1DB9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05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5024F-8C1A-4251-BE3F-847962B2C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Orange’s Adventure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29834E-E28E-4C61-837A-79E3579FF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Game Design</a:t>
            </a:r>
          </a:p>
          <a:p>
            <a:r>
              <a:rPr lang="en-US" altLang="zh-CN" sz="1600" dirty="0"/>
              <a:t>Spring 2018</a:t>
            </a:r>
          </a:p>
          <a:p>
            <a:r>
              <a:rPr lang="en-US" altLang="zh-CN" sz="1600" dirty="0"/>
              <a:t>Sun Yu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56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05A6-BE5E-47C2-9A4D-E4F09937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625D-CF01-4AA0-8782-DC683D2C9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55" y="2399028"/>
            <a:ext cx="5128296" cy="3599316"/>
          </a:xfrm>
        </p:spPr>
        <p:txBody>
          <a:bodyPr/>
          <a:lstStyle/>
          <a:p>
            <a:r>
              <a:rPr lang="en-US" altLang="zh-CN" dirty="0"/>
              <a:t>This game is a 2D game and</a:t>
            </a:r>
            <a:r>
              <a:rPr lang="zh-CN" altLang="en-US" dirty="0"/>
              <a:t> </a:t>
            </a:r>
            <a:r>
              <a:rPr lang="en-US" altLang="zh-CN" dirty="0"/>
              <a:t>looks like Super Mario. In this game, the main character with a big mouth, dressed with orange clothes, has big dark eyes and who can jump very high. He has a nickname “Orange”.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F81030-D45A-48C3-B8F7-985CDF014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7" t="26745" r="27215" b="13441"/>
          <a:stretch/>
        </p:blipFill>
        <p:spPr>
          <a:xfrm>
            <a:off x="5869577" y="2147674"/>
            <a:ext cx="5721532" cy="410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709B2887-0A47-4332-8961-2AB23ED4E1B2}"/>
              </a:ext>
            </a:extLst>
          </p:cNvPr>
          <p:cNvSpPr/>
          <p:nvPr/>
        </p:nvSpPr>
        <p:spPr>
          <a:xfrm>
            <a:off x="6096000" y="5159827"/>
            <a:ext cx="557349" cy="444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9BD13C35-F6CF-4DD0-8756-A0F455E2A0DE}"/>
              </a:ext>
            </a:extLst>
          </p:cNvPr>
          <p:cNvSpPr/>
          <p:nvPr/>
        </p:nvSpPr>
        <p:spPr>
          <a:xfrm>
            <a:off x="6296296" y="4514093"/>
            <a:ext cx="1227907" cy="444137"/>
          </a:xfrm>
          <a:prstGeom prst="wedgeRoundRectCallout">
            <a:avLst>
              <a:gd name="adj1" fmla="val -45257"/>
              <a:gd name="adj2" fmla="val 1241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Orange </a:t>
            </a:r>
            <a:endParaRPr lang="zh-CN" altLang="en-US" dirty="0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BEB836B3-BF80-4402-91C0-14F2F88C5EAC}"/>
              </a:ext>
            </a:extLst>
          </p:cNvPr>
          <p:cNvSpPr/>
          <p:nvPr/>
        </p:nvSpPr>
        <p:spPr>
          <a:xfrm>
            <a:off x="7967490" y="4338620"/>
            <a:ext cx="1725150" cy="444137"/>
          </a:xfrm>
          <a:prstGeom prst="wedgeRoundRectCallout">
            <a:avLst>
              <a:gd name="adj1" fmla="val 72207"/>
              <a:gd name="adj2" fmla="val -601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Pendulum bob </a:t>
            </a:r>
            <a:endParaRPr lang="zh-CN" altLang="en-US" dirty="0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7BD10BAB-728B-4F35-B6C3-58FF731995A7}"/>
              </a:ext>
            </a:extLst>
          </p:cNvPr>
          <p:cNvSpPr/>
          <p:nvPr/>
        </p:nvSpPr>
        <p:spPr>
          <a:xfrm>
            <a:off x="9692640" y="5184651"/>
            <a:ext cx="1410789" cy="419313"/>
          </a:xfrm>
          <a:prstGeom prst="wedgeRoundRectCallout">
            <a:avLst>
              <a:gd name="adj1" fmla="val 68745"/>
              <a:gd name="adj2" fmla="val 134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Worm hole</a:t>
            </a:r>
            <a:endParaRPr lang="zh-CN" altLang="en-US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F73166D-98BD-45D7-BB14-1CF542C27F4F}"/>
              </a:ext>
            </a:extLst>
          </p:cNvPr>
          <p:cNvSpPr/>
          <p:nvPr/>
        </p:nvSpPr>
        <p:spPr>
          <a:xfrm>
            <a:off x="8612777" y="2399028"/>
            <a:ext cx="2490651" cy="444137"/>
          </a:xfrm>
          <a:prstGeom prst="wedgeRoundRectCallout">
            <a:avLst>
              <a:gd name="adj1" fmla="val 55262"/>
              <a:gd name="adj2" fmla="val 94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Stage Entrance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9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5451BCB-5122-4449-BFEC-CB6AD234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altLang="zh-CN" dirty="0"/>
              <a:t>Brief Introduction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8CC8AA7-36C9-4C9E-BCD7-938F670F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54" y="2399028"/>
            <a:ext cx="5305204" cy="35993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From stage 1 to stage 10, it’s easy to pass, only one or two barriers that you have to jump over, but from stage 11 to stage 20, there are 3-4 barriers in each stage, you have to be cautions about your surroundings, otherwise you will be dead 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 restart the current stage.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After stage 20, it’s much hard to you to pass every stage, the number of barriers may more than 5, you have to notice the surroundings at any time. 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721D630-11A7-4767-92DF-7EA0C21A26F7}"/>
              </a:ext>
            </a:extLst>
          </p:cNvPr>
          <p:cNvSpPr/>
          <p:nvPr/>
        </p:nvSpPr>
        <p:spPr>
          <a:xfrm>
            <a:off x="6096000" y="5159827"/>
            <a:ext cx="557349" cy="444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6EFF0D-1F2C-4CFF-8163-1E6FD76CC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88" t="12535" r="25734" b="1699"/>
          <a:stretch/>
        </p:blipFill>
        <p:spPr>
          <a:xfrm>
            <a:off x="6178219" y="1612874"/>
            <a:ext cx="4869012" cy="4589930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0F3ECAA2-3530-4344-BF0A-34902CD04550}"/>
              </a:ext>
            </a:extLst>
          </p:cNvPr>
          <p:cNvSpPr/>
          <p:nvPr/>
        </p:nvSpPr>
        <p:spPr>
          <a:xfrm>
            <a:off x="5441576" y="3796416"/>
            <a:ext cx="2074348" cy="444137"/>
          </a:xfrm>
          <a:prstGeom prst="wedgeRoundRectCallout">
            <a:avLst>
              <a:gd name="adj1" fmla="val 50382"/>
              <a:gd name="adj2" fmla="val -1388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Circling pieces</a:t>
            </a:r>
            <a:endParaRPr lang="zh-CN" altLang="en-US" dirty="0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3DD45F9F-3E00-4430-B2C2-1AE2C19E1911}"/>
              </a:ext>
            </a:extLst>
          </p:cNvPr>
          <p:cNvSpPr/>
          <p:nvPr/>
        </p:nvSpPr>
        <p:spPr>
          <a:xfrm>
            <a:off x="8612725" y="5456551"/>
            <a:ext cx="2074348" cy="444137"/>
          </a:xfrm>
          <a:prstGeom prst="wedgeRoundRectCallout">
            <a:avLst>
              <a:gd name="adj1" fmla="val -75812"/>
              <a:gd name="adj2" fmla="val -1287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 Barriers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84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D9D3-7ED4-46AF-8871-D69B1A4F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Machine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7C5D17-7F98-475A-AB8B-5F08C2F86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88" t="23399" r="10589" b="7713"/>
          <a:stretch/>
        </p:blipFill>
        <p:spPr>
          <a:xfrm>
            <a:off x="4473387" y="1055089"/>
            <a:ext cx="6302188" cy="5572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2520283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203</TotalTime>
  <Words>168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Trebuchet MS</vt:lpstr>
      <vt:lpstr>柏林</vt:lpstr>
      <vt:lpstr>Orange’s Adventure</vt:lpstr>
      <vt:lpstr>Brief Introduction</vt:lpstr>
      <vt:lpstr>Brief Introduction</vt:lpstr>
      <vt:lpstr>State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瑜</dc:creator>
  <cp:lastModifiedBy>孙 瑜</cp:lastModifiedBy>
  <cp:revision>13</cp:revision>
  <dcterms:created xsi:type="dcterms:W3CDTF">2018-05-07T01:34:26Z</dcterms:created>
  <dcterms:modified xsi:type="dcterms:W3CDTF">2018-05-07T07:33:31Z</dcterms:modified>
</cp:coreProperties>
</file>