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73" r:id="rId9"/>
    <p:sldId id="272" r:id="rId10"/>
    <p:sldId id="264" r:id="rId11"/>
    <p:sldId id="271" r:id="rId12"/>
    <p:sldId id="270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A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880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491-6BC3-4D84-8226-0E26EC5E46D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1B80B-07BC-4537-8E23-F0750349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1B80B-07BC-4537-8E23-F075034921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3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Calvin - I contributed to the schematic and board design. I did some tests using the </a:t>
            </a:r>
            <a:r>
              <a:rPr lang="en-US" dirty="0" err="1"/>
              <a:t>ATTiny</a:t>
            </a:r>
            <a:r>
              <a:rPr lang="en-US" dirty="0"/>
              <a:t> to control the servo motor, such as finding the PWM signal whose duty cycle is controlled by a 10K ohm potentiometer to get a clockwise rotation, counterclockwise rotation, and no rotation.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1B80B-07BC-4537-8E23-F075034921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Calvin - I learned that you should always view the datasheet of a part before purchasing it, unless it is not provided. I would definitely change some parts to be more suited to prototyping. For example, the continuous rotation servo motor changed to a normal servo, and ATTiny13 to a different controller IC with more I/O pins, and more allocated memory for uploading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1B80B-07BC-4537-8E23-F075034921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3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A6C4-3160-4EE4-B33F-F3BF159DFF5C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B262-DE4B-41F2-8D27-37F2CF938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A6C4-3160-4EE4-B33F-F3BF159DFF5C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B262-DE4B-41F2-8D27-37F2CF938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A6C4-3160-4EE4-B33F-F3BF159DFF5C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B262-DE4B-41F2-8D27-37F2CF938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A6C4-3160-4EE4-B33F-F3BF159DFF5C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B262-DE4B-41F2-8D27-37F2CF938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A6C4-3160-4EE4-B33F-F3BF159DFF5C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B262-DE4B-41F2-8D27-37F2CF938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A6C4-3160-4EE4-B33F-F3BF159DFF5C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B262-DE4B-41F2-8D27-37F2CF938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A6C4-3160-4EE4-B33F-F3BF159DFF5C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B262-DE4B-41F2-8D27-37F2CF938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A6C4-3160-4EE4-B33F-F3BF159DFF5C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B262-DE4B-41F2-8D27-37F2CF938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A6C4-3160-4EE4-B33F-F3BF159DFF5C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B262-DE4B-41F2-8D27-37F2CF938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A6C4-3160-4EE4-B33F-F3BF159DFF5C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B262-DE4B-41F2-8D27-37F2CF938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A6C4-3160-4EE4-B33F-F3BF159DFF5C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B262-DE4B-41F2-8D27-37F2CF938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324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A6C4-3160-4EE4-B33F-F3BF159DFF5C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6B262-DE4B-41F2-8D27-37F2CF938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46072" y="1177636"/>
            <a:ext cx="3241964" cy="3241964"/>
          </a:xfrm>
          <a:prstGeom prst="ellipse">
            <a:avLst/>
          </a:prstGeom>
          <a:noFill/>
          <a:ln w="53975">
            <a:solidFill>
              <a:srgbClr val="77A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29200" y="1267690"/>
            <a:ext cx="3089564" cy="3089564"/>
          </a:xfrm>
          <a:prstGeom prst="ellipse">
            <a:avLst/>
          </a:prstGeom>
          <a:solidFill>
            <a:srgbClr val="77A145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B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4800600" y="2334490"/>
            <a:ext cx="35814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Smart Bird Feeder</a:t>
            </a: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C0E3986-45B8-40D2-96BE-DCEE664E22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23"/>
          <a:stretch/>
        </p:blipFill>
        <p:spPr>
          <a:xfrm>
            <a:off x="0" y="6091905"/>
            <a:ext cx="9144000" cy="838200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767D6036-FABA-4AEC-97C8-99AE96A2F39A}"/>
              </a:ext>
            </a:extLst>
          </p:cNvPr>
          <p:cNvSpPr txBox="1">
            <a:spLocks/>
          </p:cNvSpPr>
          <p:nvPr/>
        </p:nvSpPr>
        <p:spPr>
          <a:xfrm>
            <a:off x="0" y="6019800"/>
            <a:ext cx="91440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Stevie Nicks and the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Xaybanha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Zhous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 Group 9 – 12/9/2020 – Version 1.0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Calvin </a:t>
            </a:r>
            <a:r>
              <a:rPr kumimoji="0" lang="en-US" sz="2000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Xaybanha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Stephanie “Stevie” Taylor, </a:t>
            </a:r>
            <a:r>
              <a:rPr kumimoji="0" lang="en-US" sz="2000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Zeming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Zhou, Nickolas Short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AEC3-6004-4BB9-9242-82D16C61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6629400" cy="1143000"/>
          </a:xfrm>
        </p:spPr>
        <p:txBody>
          <a:bodyPr>
            <a:normAutofit/>
          </a:bodyPr>
          <a:lstStyle/>
          <a:p>
            <a:r>
              <a:rPr lang="en-US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- Schematic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CF8E9-A73C-463D-AB04-4DA37A343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543810"/>
            <a:ext cx="2667000" cy="308889"/>
          </a:xfrm>
          <a:prstGeom prst="rect">
            <a:avLst/>
          </a:prstGeom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E133610F-5107-4C39-B382-B734A3B39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89170"/>
            <a:ext cx="8153400" cy="566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AEC3-6004-4BB9-9242-82D16C61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- Tools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34AC-69B0-4476-829F-723CA7B2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EagleCAD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DMM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Fusion360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C235A-D39D-4D10-AA4F-046FFC3C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543810"/>
            <a:ext cx="2667000" cy="3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3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AEC3-6004-4BB9-9242-82D16C61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- BOM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9AFCCB-10C8-45AF-A056-ADF3EB441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" y="1981200"/>
            <a:ext cx="9033931" cy="199019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51B88-79ED-4421-9F1E-A94AB3852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543810"/>
            <a:ext cx="2667000" cy="3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DE32-F1E5-4C9A-96DC-B990E6EC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– The Test Cases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CB6F4-430D-4EF5-93D2-CE17595CF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543810"/>
            <a:ext cx="2667000" cy="308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8F9BAC-4013-4F3A-8E36-1E6632543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01" y="1310880"/>
            <a:ext cx="5029200" cy="225463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FB90CDB-674B-48B0-A225-AFE9579AB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710542"/>
            <a:ext cx="5029200" cy="29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3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C6C0-2956-402B-83DC-3770408F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7CF9-3675-49D1-9BA3-CB7849AF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4119"/>
            <a:ext cx="6324600" cy="1600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mass sensor  resistor values had to be modified to get a decent response. The 10k resistors forced too rapid of a rise and we would have been close to the maximum signal at 500g. The resistor in parallel with the sensor is a 12kohm resistor and the one to ground is a 1kohm resistor.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these changes after the first failed test, we were able to successfully test the mass sensor and achieve results within our threshold.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2CC13-D575-4E29-8DA2-5B73D7476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543810"/>
            <a:ext cx="2667000" cy="308889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871F6CF-C060-46FB-9D8D-23819764A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01" y="2590800"/>
            <a:ext cx="6324599" cy="36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9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D6F3-E18E-42C3-B5C2-4852526B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B5ED-F394-4538-A156-ED91E6DD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Calvin – </a:t>
            </a:r>
            <a:r>
              <a:rPr lang="en-US" sz="32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 design, testing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ATTiny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control the servo motor</a:t>
            </a:r>
            <a:endParaRPr lang="en-US" sz="32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Stevie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Organizing, ordering parts, prototyping, writing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Zeming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parts, prototyping, writing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Nick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Prototyping, coding,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7042D-0BD1-4AB7-AD37-CA22BD126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543810"/>
            <a:ext cx="2667000" cy="3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6BBA-DAD5-4495-86CC-1991D3C4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0141-D2BB-44ED-B917-2F0F25B3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Calvin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view the datasheet of a part before purchasing it and use parts more suitable for prototyping. 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 better research on parts before purchasing and check rubrics (i.e. client emails, paperwork explaining the requirements) before turning in homework (paperwork the client asked for).</a:t>
            </a:r>
          </a:p>
          <a:p>
            <a:pPr algn="l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How to communicate effectively with teammates, look for electrical components, and design some simple PCBs.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FF380-471C-4574-A280-A8AEFB776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543810"/>
            <a:ext cx="2667000" cy="3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0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or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943610"/>
          </a:xfrm>
        </p:spPr>
        <p:txBody>
          <a:bodyPr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problem is that crows and squirrels eat the seed meant for small birds.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squirrels and crows were trained by the device not feeding them to keep away from the smart bird feeder, the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around 46 million Americans considering themselves bird watchers per the 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2016 National Survey of Fishing, Hunting, and Wildlife-Associated Recreation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will be satisfied.</a:t>
            </a:r>
            <a:endParaRPr lang="en-US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B3399B-B162-4158-9098-F6D28CDE3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543810"/>
            <a:ext cx="2667000" cy="3088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9DF5-8674-44F7-9295-54E6C862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B4DC-6172-498C-B61A-1FA6754A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63246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because the species richness of urban ecology is what keeps us healthier.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03B6A-E73E-4774-A4D0-CA431DE8E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553200"/>
            <a:ext cx="2667000" cy="308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3BEF23-DA94-44CE-9A13-733EB153615B}"/>
              </a:ext>
            </a:extLst>
          </p:cNvPr>
          <p:cNvSpPr txBox="1"/>
          <p:nvPr/>
        </p:nvSpPr>
        <p:spPr>
          <a:xfrm>
            <a:off x="609600" y="6153646"/>
            <a:ext cx="4851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effectLst/>
                <a:latin typeface="Arial" panose="020B0604020202020204" pitchFamily="34" charset="0"/>
              </a:rPr>
              <a:t>Ostfeld</a:t>
            </a:r>
            <a:r>
              <a:rPr lang="en-US" sz="1000" dirty="0">
                <a:effectLst/>
                <a:latin typeface="Arial" panose="020B0604020202020204" pitchFamily="34" charset="0"/>
              </a:rPr>
              <a:t> &amp; </a:t>
            </a:r>
            <a:r>
              <a:rPr lang="en-US" sz="1000" dirty="0" err="1">
                <a:effectLst/>
                <a:latin typeface="Arial" panose="020B0604020202020204" pitchFamily="34" charset="0"/>
              </a:rPr>
              <a:t>Keesing</a:t>
            </a:r>
            <a:r>
              <a:rPr lang="en-US" sz="1000" dirty="0">
                <a:effectLst/>
                <a:latin typeface="Arial" panose="020B0604020202020204" pitchFamily="34" charset="0"/>
              </a:rPr>
              <a:t>. 2000. Biodiversity and disease risk: the case of Lyme disease. Con. Bio. 14:722-728.</a:t>
            </a:r>
          </a:p>
          <a:p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D356F-7798-4B4A-B076-66EA87AAB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276601"/>
            <a:ext cx="4048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5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CF0A-63AC-44CC-882C-1EC8586A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3AE9-A0B9-49FE-ADFE-B7DFEA16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microcontroller to only release seed if the microphone is activated above a threshold frequency, which is to check that a bird is chirping, and the weight sensor feels a weight less than the threshold, above which is assumed to be a crow or squirrel.</a:t>
            </a:r>
            <a:endParaRPr lang="en-US" sz="2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789E2-B0C8-43E8-8708-F263EC8F3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543810"/>
            <a:ext cx="2667000" cy="3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6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3FEA-DAAA-4E85-9D60-CF8F5E46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7773-D7F0-4DE4-96D2-61950A30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129540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smart bird feeders are focused on bird watchers with smart cameras – none focus on smart selectivity in using weight to not feed squirrels and crows.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461DD-35BD-4BCE-ABDC-030B6FA99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543810"/>
            <a:ext cx="2667000" cy="308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29751-7E9B-4146-A9A2-F5DD0AEA8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" y="2971768"/>
            <a:ext cx="7153523" cy="34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915F-2F40-485E-926D-7CCABF37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2A7B-7E90-429C-A065-3F40FA8B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 automatically dispense bird feed when a bird is "detected“</a:t>
            </a:r>
          </a:p>
          <a:p>
            <a:pPr marL="0" marR="0" indent="0">
              <a:buNone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 be able to "feed" only small birds</a:t>
            </a:r>
          </a:p>
          <a:p>
            <a:pPr marL="0" marR="0" indent="0">
              <a:buNone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 use a microcontroller to control servo based on microphone and weight sensor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AB3A6-4011-418D-83F4-FA74FF291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543810"/>
            <a:ext cx="2667000" cy="3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0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669A-6B34-4BEA-B717-1DBB79EF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61D7-F26B-40FB-B1CF-0D12A2B4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1" u="none" strike="noStrike" baseline="0" dirty="0">
                <a:latin typeface="Calibri-Italic"/>
              </a:rPr>
              <a:t>Brief overview of your approach and your project schedule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FB085-761B-4BE2-8B0D-D9C952423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543810"/>
            <a:ext cx="2667000" cy="3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4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59BB-0DC2-43C2-B023-209B2342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– Hardware – Level 0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9F5A-FDC1-4BE8-97AE-6711D7AE2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31" y="1166019"/>
            <a:ext cx="6324600" cy="1653382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had to redesign to use a weight/force sensor to determine small bird vs crow/squirrel instead of only frequency. There isn’t sufficient difference between frequency of squirrels to birds to only use audio.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55F1A-86C5-47EF-A382-5261D853C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543810"/>
            <a:ext cx="2667000" cy="308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ADAF2-8EB1-4013-B0CD-32F559D21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209" y="2717071"/>
            <a:ext cx="4903582" cy="397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59BB-0DC2-43C2-B023-209B2342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n-US" sz="4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ware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9F5A-FDC1-4BE8-97AE-6711D7AE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200" b="0" i="1" u="none" strike="noStrike" baseline="0" dirty="0">
                <a:latin typeface="Calibri-Italic"/>
              </a:rPr>
              <a:t>Describe design using appropriate methods (e.g. block diagrams, UML models, algorithms)</a:t>
            </a:r>
          </a:p>
          <a:p>
            <a:pPr algn="l"/>
            <a:r>
              <a:rPr lang="en-US" sz="3200" b="0" i="1" u="none" strike="noStrike" baseline="0" dirty="0">
                <a:latin typeface="Calibri-Italic"/>
              </a:rPr>
              <a:t>Discuss design alternatives, trade-offs, decisions made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55F1A-86C5-47EF-A382-5261D853C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543810"/>
            <a:ext cx="2667000" cy="3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8511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6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Bird-Feeder-PowerPoint-Template-264</Template>
  <TotalTime>2652</TotalTime>
  <Words>697</Words>
  <Application>Microsoft Office PowerPoint</Application>
  <PresentationFormat>On-screen Show (4:3)</PresentationFormat>
  <Paragraphs>58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Calibri-Italic</vt:lpstr>
      <vt:lpstr>DengXian</vt:lpstr>
      <vt:lpstr>Arial</vt:lpstr>
      <vt:lpstr>Calibri</vt:lpstr>
      <vt:lpstr>Times New Roman</vt:lpstr>
      <vt:lpstr>PowerPoint-Template-264</vt:lpstr>
      <vt:lpstr>PowerPoint Presentation</vt:lpstr>
      <vt:lpstr>Problem or Need</vt:lpstr>
      <vt:lpstr>Motivation</vt:lpstr>
      <vt:lpstr>Objective</vt:lpstr>
      <vt:lpstr>Alternatives</vt:lpstr>
      <vt:lpstr>Requirements</vt:lpstr>
      <vt:lpstr>Project Schedule</vt:lpstr>
      <vt:lpstr>Design – Hardware – Level 0</vt:lpstr>
      <vt:lpstr>Design - Software</vt:lpstr>
      <vt:lpstr>Implementation - Schematic</vt:lpstr>
      <vt:lpstr>Implementation - Tools</vt:lpstr>
      <vt:lpstr>Implementation - BOM</vt:lpstr>
      <vt:lpstr>Testing – The Test Cases</vt:lpstr>
      <vt:lpstr>Results</vt:lpstr>
      <vt:lpstr>Contributions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Stevie Wonder</dc:creator>
  <cp:lastModifiedBy>Stevie Wonder</cp:lastModifiedBy>
  <cp:revision>22</cp:revision>
  <dcterms:created xsi:type="dcterms:W3CDTF">2020-12-06T00:06:43Z</dcterms:created>
  <dcterms:modified xsi:type="dcterms:W3CDTF">2020-12-07T20:19:22Z</dcterms:modified>
</cp:coreProperties>
</file>