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5" r:id="rId6"/>
    <p:sldId id="261" r:id="rId7"/>
    <p:sldId id="273" r:id="rId8"/>
    <p:sldId id="275" r:id="rId9"/>
    <p:sldId id="274" r:id="rId10"/>
    <p:sldId id="280" r:id="rId11"/>
    <p:sldId id="279" r:id="rId12"/>
    <p:sldId id="264" r:id="rId13"/>
    <p:sldId id="271" r:id="rId14"/>
    <p:sldId id="270" r:id="rId15"/>
    <p:sldId id="281" r:id="rId16"/>
    <p:sldId id="268" r:id="rId17"/>
    <p:sldId id="269"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14</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r>
              <a:rPr lang="en-US" dirty="0">
                <a:solidFill>
                  <a:srgbClr val="FF0000"/>
                </a:solidFill>
                <a:latin typeface="Times New Roman" panose="02020603050405020304" pitchFamily="18" charset="0"/>
                <a:cs typeface="Times New Roman" panose="02020603050405020304" pitchFamily="18" charset="0"/>
              </a:rPr>
              <a:t>Soft</a:t>
            </a:r>
            <a:r>
              <a:rPr lang="en-US" sz="4400" b="0" i="0" u="none" strike="noStrike" baseline="0" dirty="0">
                <a:solidFill>
                  <a:srgbClr val="FF0000"/>
                </a:solidFill>
                <a:latin typeface="Times New Roman" panose="02020603050405020304" pitchFamily="18" charset="0"/>
                <a:cs typeface="Times New Roman" panose="02020603050405020304" pitchFamily="18" charset="0"/>
              </a:rPr>
              <a:t>ware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397947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fontScale="77500" lnSpcReduction="20000"/>
          </a:bodyPr>
          <a:lstStyle/>
          <a:p>
            <a:pPr algn="l"/>
            <a:r>
              <a:rPr lang="en-US" sz="3200" b="0" i="1" u="none" strike="noStrike" baseline="0" dirty="0">
                <a:latin typeface="Times New Roman" panose="02020603050405020304" pitchFamily="18" charset="0"/>
                <a:cs typeface="Times New Roman" panose="02020603050405020304" pitchFamily="18" charset="0"/>
              </a:rPr>
              <a:t>Calvin – </a:t>
            </a:r>
            <a:r>
              <a:rPr lang="en-US"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algn="l"/>
            <a:r>
              <a:rPr lang="en-US" i="1" dirty="0">
                <a:latin typeface="Times New Roman" panose="02020603050405020304" pitchFamily="18" charset="0"/>
                <a:cs typeface="Times New Roman" panose="02020603050405020304" pitchFamily="18" charset="0"/>
              </a:rPr>
              <a:t>Stevie</a:t>
            </a:r>
            <a:r>
              <a:rPr lang="en-US"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algn="l"/>
            <a:r>
              <a:rPr lang="en-US" i="1" dirty="0" err="1">
                <a:latin typeface="Times New Roman" panose="02020603050405020304" pitchFamily="18" charset="0"/>
                <a:cs typeface="Times New Roman" panose="02020603050405020304" pitchFamily="18" charset="0"/>
              </a:rPr>
              <a:t>Zeming</a:t>
            </a:r>
            <a:r>
              <a:rPr lang="en-US"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r>
              <a:rPr lang="en-US" i="1" dirty="0">
                <a:latin typeface="Times New Roman" panose="02020603050405020304" pitchFamily="18" charset="0"/>
                <a:cs typeface="Times New Roman" panose="02020603050405020304" pitchFamily="18" charset="0"/>
              </a:rPr>
              <a:t>Nick</a:t>
            </a:r>
            <a:r>
              <a:rPr lang="en-US" dirty="0">
                <a:latin typeface="Times New Roman" panose="02020603050405020304" pitchFamily="18" charset="0"/>
                <a:cs typeface="Times New Roman" panose="02020603050405020304" pitchFamily="18" charset="0"/>
              </a:rPr>
              <a:t> –I</a:t>
            </a:r>
            <a:r>
              <a:rPr lang="en-US" dirty="0"/>
              <a:t>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Schematic:</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linear regulator and make sure voltage nets are applied properly.</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ISP header.</a:t>
            </a:r>
          </a:p>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Board:</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thicker traces all around.</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Primarily surface mount components.</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+45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has passed since opening,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-45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a:extLst>
              <a:ext uri="{FF2B5EF4-FFF2-40B4-BE49-F238E27FC236}">
                <a16:creationId xmlns:a16="http://schemas.microsoft.com/office/drawing/2014/main" id="{0F0001AC-CAF6-435D-95CC-F2D8F9124965}"/>
              </a:ext>
            </a:extLst>
          </p:cNvPr>
          <p:cNvPicPr>
            <a:picLocks noChangeAspect="1"/>
          </p:cNvPicPr>
          <p:nvPr/>
        </p:nvPicPr>
        <p:blipFill>
          <a:blip r:embed="rId3"/>
          <a:stretch>
            <a:fillRect/>
          </a:stretch>
        </p:blipFill>
        <p:spPr>
          <a:xfrm>
            <a:off x="533400" y="2438400"/>
            <a:ext cx="8369590" cy="3426626"/>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br>
              <a:rPr lang="en-US" sz="4400" b="0" i="0" u="none" strike="noStrike" baseline="0" dirty="0">
                <a:solidFill>
                  <a:srgbClr val="FF0000"/>
                </a:solidFill>
                <a:latin typeface="Times New Roman" panose="02020603050405020304" pitchFamily="18" charset="0"/>
                <a:cs typeface="Times New Roman" panose="02020603050405020304" pitchFamily="18" charset="0"/>
              </a:rPr>
            </a:br>
            <a:r>
              <a:rPr lang="en-US" sz="4400" b="0" i="0" u="none" strike="noStrike" baseline="0" dirty="0">
                <a:solidFill>
                  <a:srgbClr val="FF0000"/>
                </a:solidFill>
                <a:latin typeface="Times New Roman" panose="02020603050405020304" pitchFamily="18" charset="0"/>
                <a:cs typeface="Times New Roman" panose="02020603050405020304" pitchFamily="18" charset="0"/>
              </a:rPr>
              <a:t>State Transition Diagram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2982</TotalTime>
  <Words>1109</Words>
  <Application>Microsoft Office PowerPoint</Application>
  <PresentationFormat>On-screen Show (4:3)</PresentationFormat>
  <Paragraphs>136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Calibri-Italic</vt:lpstr>
      <vt:lpstr>Arial</vt:lpstr>
      <vt:lpstr>Calibri</vt:lpstr>
      <vt:lpstr>Courier New</vt:lpstr>
      <vt:lpstr>Times New Roman</vt:lpstr>
      <vt:lpstr>Wingdings</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46</cp:revision>
  <dcterms:created xsi:type="dcterms:W3CDTF">2020-12-06T00:06:43Z</dcterms:created>
  <dcterms:modified xsi:type="dcterms:W3CDTF">2020-12-09T05:36:51Z</dcterms:modified>
</cp:coreProperties>
</file>