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51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6425A4-384B-423B-9B80-390F999E054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10EA8C-9644-467C-8E17-545AFF1D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7B6B-4366-A72A-213F-AED2202B0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ED3E7-73C4-CBAE-1FD9-4A998F223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TITLES</a:t>
            </a:r>
          </a:p>
        </p:txBody>
      </p:sp>
    </p:spTree>
    <p:extLst>
      <p:ext uri="{BB962C8B-B14F-4D97-AF65-F5344CB8AC3E}">
        <p14:creationId xmlns:p14="http://schemas.microsoft.com/office/powerpoint/2010/main" val="1903217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696F-BF5D-056A-0F1F-845F8D44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36F2-34F4-00DC-9D66-CD1898BB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STEVE NJOROGE NGINYO</a:t>
            </a:r>
          </a:p>
        </p:txBody>
      </p:sp>
    </p:spTree>
    <p:extLst>
      <p:ext uri="{BB962C8B-B14F-4D97-AF65-F5344CB8AC3E}">
        <p14:creationId xmlns:p14="http://schemas.microsoft.com/office/powerpoint/2010/main" val="404877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0A1-6A2C-9FF9-74BB-6BC9598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47C3-18AE-F74C-B61D-2A36667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titles</a:t>
            </a:r>
          </a:p>
          <a:p>
            <a:r>
              <a:rPr lang="en-US" dirty="0"/>
              <a:t>Motives – Use queries to retrieve simple information using queries such as “Finding all whose cast members include Tracy”</a:t>
            </a:r>
          </a:p>
        </p:txBody>
      </p:sp>
    </p:spTree>
    <p:extLst>
      <p:ext uri="{BB962C8B-B14F-4D97-AF65-F5344CB8AC3E}">
        <p14:creationId xmlns:p14="http://schemas.microsoft.com/office/powerpoint/2010/main" val="429368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0043-554C-2914-52BA-E3B83586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587-6559-DE6A-B58F-92E4BBEB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493458" cy="39458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Imported the data using their UI</a:t>
            </a:r>
          </a:p>
          <a:p>
            <a:r>
              <a:rPr lang="en-US" dirty="0"/>
              <a:t>Gave only 100 records</a:t>
            </a:r>
          </a:p>
          <a:p>
            <a:r>
              <a:rPr lang="en-US" dirty="0"/>
              <a:t>Had to use a different command to import all records</a:t>
            </a:r>
          </a:p>
          <a:p>
            <a:r>
              <a:rPr lang="en-US" dirty="0"/>
              <a:t>And Transfer my csv to a specified location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   USE 8week;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SHOW VARIABLES LIKE "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secure_file_priv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LOAD DATA INFILE 'C:/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ProgramData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/MySQL/MySQL Server 8.4/Uploads/netflix_titles.csv' INTO TABLE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netflix_titles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fields terminated by ','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enclosed by '"'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lines terminated by '\n'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ignore 1 lines;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738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B084-DD34-7535-0836-96BB5FE1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57FB-37F4-3B4F-7C23-4BA3BA79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85 records had the word %night% which would include those with including words </a:t>
            </a:r>
            <a:r>
              <a:rPr lang="en-US" dirty="0" err="1"/>
              <a:t>eg.</a:t>
            </a:r>
            <a:r>
              <a:rPr lang="en-US" dirty="0"/>
              <a:t> Knight</a:t>
            </a:r>
          </a:p>
          <a:p>
            <a:r>
              <a:rPr lang="en-US" dirty="0"/>
              <a:t>72 groups according to year had the word %the% in their description</a:t>
            </a:r>
          </a:p>
        </p:txBody>
      </p:sp>
    </p:spTree>
    <p:extLst>
      <p:ext uri="{BB962C8B-B14F-4D97-AF65-F5344CB8AC3E}">
        <p14:creationId xmlns:p14="http://schemas.microsoft.com/office/powerpoint/2010/main" val="28894773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6D2B-0D57-7B8B-6496-FBC52FD4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E890-D3AA-5BE9-1343-CDAAE8C9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queries for the previous statement included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`8week`.`netflix_titles`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`title` LIKE '%night%'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ORDER BY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`description`;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6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59D-5560-A110-00B3-CCF295EE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4CA8-FF73-35D1-4CA6-710F6123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release_year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COUNT(*) AS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number_of_titles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GROUP_CONCAT(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`title`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SEPARATOR '; ') AS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`titles`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MAX(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`rating`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AS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highest_rating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`8week`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`netflix_titles`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WHERE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`description`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LIKE '%the%'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GROUP BY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release_year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Only 72 rows fit this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7994-7F7D-2BCD-045B-F7A36E5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CEA5A-A45B-7DF4-5D10-B09806941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3527" r="7219" b="1806"/>
          <a:stretch/>
        </p:blipFill>
        <p:spPr>
          <a:xfrm>
            <a:off x="3488634" y="225939"/>
            <a:ext cx="7354957" cy="5441989"/>
          </a:xfrm>
        </p:spPr>
      </p:pic>
    </p:spTree>
    <p:extLst>
      <p:ext uri="{BB962C8B-B14F-4D97-AF65-F5344CB8AC3E}">
        <p14:creationId xmlns:p14="http://schemas.microsoft.com/office/powerpoint/2010/main" val="185392083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6720-CE5B-D028-B8AB-C77E2020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9EB319-F8C4-C1E1-E8AE-ACA46E9D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7686" r="11216" b="6126"/>
          <a:stretch/>
        </p:blipFill>
        <p:spPr>
          <a:xfrm>
            <a:off x="188843" y="474389"/>
            <a:ext cx="11628783" cy="59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34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19E0-1CEF-D4A2-C1C8-0E9A51A2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F2A03C-648C-4145-C566-1129411F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t="3372" r="5926" b="6524"/>
          <a:stretch/>
        </p:blipFill>
        <p:spPr>
          <a:xfrm>
            <a:off x="684212" y="294490"/>
            <a:ext cx="10268710" cy="56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10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276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Wingdings 3</vt:lpstr>
      <vt:lpstr>Slice</vt:lpstr>
      <vt:lpstr>PITCH DECK</vt:lpstr>
      <vt:lpstr>DATA SET USED</vt:lpstr>
      <vt:lpstr>Import Process</vt:lpstr>
      <vt:lpstr>Cool facts</vt:lpstr>
      <vt:lpstr>SQL QUERIES</vt:lpstr>
      <vt:lpstr>Continuation</vt:lpstr>
      <vt:lpstr>Charts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Nginyo</dc:creator>
  <cp:lastModifiedBy>Steve Nginyo</cp:lastModifiedBy>
  <cp:revision>3</cp:revision>
  <dcterms:created xsi:type="dcterms:W3CDTF">2024-06-11T07:23:28Z</dcterms:created>
  <dcterms:modified xsi:type="dcterms:W3CDTF">2024-06-11T07:28:06Z</dcterms:modified>
</cp:coreProperties>
</file>