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65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9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E134-1999-4526-A695-2A4AA092B11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CC3A-4FCD-489B-BDA0-8A3D35384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05A8-4EF0-608B-1D7F-DFA73F6EF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9FFDB-BE1B-C411-7648-88DE2AC0F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Pitch Deck</a:t>
            </a:r>
          </a:p>
        </p:txBody>
      </p:sp>
    </p:spTree>
    <p:extLst>
      <p:ext uri="{BB962C8B-B14F-4D97-AF65-F5344CB8AC3E}">
        <p14:creationId xmlns:p14="http://schemas.microsoft.com/office/powerpoint/2010/main" val="41265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9772-35CC-93E1-D4ED-67AA44E2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B0A-28D0-9DF1-C154-C165A92C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E-commerce site for your business for increased sales, customer attraction </a:t>
            </a:r>
            <a:r>
              <a:rPr lang="en-US"/>
              <a:t>and retention</a:t>
            </a:r>
          </a:p>
        </p:txBody>
      </p:sp>
    </p:spTree>
    <p:extLst>
      <p:ext uri="{BB962C8B-B14F-4D97-AF65-F5344CB8AC3E}">
        <p14:creationId xmlns:p14="http://schemas.microsoft.com/office/powerpoint/2010/main" val="17179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3776-FCFF-EA8C-4502-B4709B0F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8B76-2BFF-ECD3-3DD5-5DDC67B5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Engagement</a:t>
            </a:r>
          </a:p>
          <a:p>
            <a:r>
              <a:rPr lang="en-US" dirty="0"/>
              <a:t>Low Sales</a:t>
            </a:r>
          </a:p>
          <a:p>
            <a:r>
              <a:rPr lang="en-US" dirty="0"/>
              <a:t>Categorize products</a:t>
            </a:r>
          </a:p>
        </p:txBody>
      </p:sp>
    </p:spTree>
    <p:extLst>
      <p:ext uri="{BB962C8B-B14F-4D97-AF65-F5344CB8AC3E}">
        <p14:creationId xmlns:p14="http://schemas.microsoft.com/office/powerpoint/2010/main" val="287931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DC22-1E5F-647B-F8CD-590F2BF2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1779-4603-6557-4AC3-D2F1133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images and text</a:t>
            </a:r>
          </a:p>
          <a:p>
            <a:r>
              <a:rPr lang="en-US" dirty="0"/>
              <a:t>Better product presentation and instinctive UI</a:t>
            </a:r>
          </a:p>
          <a:p>
            <a:r>
              <a:rPr lang="en-US" dirty="0"/>
              <a:t>Better search and filter features</a:t>
            </a:r>
          </a:p>
        </p:txBody>
      </p:sp>
    </p:spTree>
    <p:extLst>
      <p:ext uri="{BB962C8B-B14F-4D97-AF65-F5344CB8AC3E}">
        <p14:creationId xmlns:p14="http://schemas.microsoft.com/office/powerpoint/2010/main" val="28961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988A-7339-B5BE-2830-8749E4CB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C1ED-032E-FC61-0036-6B0AB721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peak of interest and engagement</a:t>
            </a:r>
          </a:p>
          <a:p>
            <a:r>
              <a:rPr lang="en-US" dirty="0"/>
              <a:t>Customer retention</a:t>
            </a:r>
          </a:p>
          <a:p>
            <a:r>
              <a:rPr lang="en-US" dirty="0"/>
              <a:t>More sales from ease of use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378940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497-7569-E361-3A0C-3BDD7939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5983"/>
            <a:ext cx="9601196" cy="665921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95E9F-4FAE-2387-1CEC-806E6C621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321904"/>
            <a:ext cx="10282990" cy="4880113"/>
          </a:xfr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717111-8D02-6899-8CFA-17139BAAA117}"/>
              </a:ext>
            </a:extLst>
          </p:cNvPr>
          <p:cNvSpPr/>
          <p:nvPr/>
        </p:nvSpPr>
        <p:spPr>
          <a:xfrm>
            <a:off x="964445" y="2415207"/>
            <a:ext cx="2951922" cy="37470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468A08-508F-F9DF-B962-DF24E50AEFB4}"/>
              </a:ext>
            </a:extLst>
          </p:cNvPr>
          <p:cNvSpPr/>
          <p:nvPr/>
        </p:nvSpPr>
        <p:spPr>
          <a:xfrm>
            <a:off x="3269974" y="1535594"/>
            <a:ext cx="6698974" cy="84482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51E05E-7D9C-4729-6193-E4BD8DED1026}"/>
              </a:ext>
            </a:extLst>
          </p:cNvPr>
          <p:cNvSpPr/>
          <p:nvPr/>
        </p:nvSpPr>
        <p:spPr>
          <a:xfrm>
            <a:off x="954505" y="2107092"/>
            <a:ext cx="2643809" cy="2484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4207A-CEBC-4015-2DBA-346988269E74}"/>
              </a:ext>
            </a:extLst>
          </p:cNvPr>
          <p:cNvSpPr/>
          <p:nvPr/>
        </p:nvSpPr>
        <p:spPr>
          <a:xfrm>
            <a:off x="4517335" y="1142999"/>
            <a:ext cx="4204252" cy="35780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and filters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6D574B-A7AB-09EB-8EBC-D51A67B21726}"/>
              </a:ext>
            </a:extLst>
          </p:cNvPr>
          <p:cNvSpPr/>
          <p:nvPr/>
        </p:nvSpPr>
        <p:spPr>
          <a:xfrm>
            <a:off x="4234070" y="2514600"/>
            <a:ext cx="7093225" cy="3379304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19862-DCE4-2E79-7015-62F49604C7E8}"/>
              </a:ext>
            </a:extLst>
          </p:cNvPr>
          <p:cNvSpPr/>
          <p:nvPr/>
        </p:nvSpPr>
        <p:spPr>
          <a:xfrm>
            <a:off x="6251713" y="2559326"/>
            <a:ext cx="3637722" cy="3727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Engaging images</a:t>
            </a:r>
          </a:p>
        </p:txBody>
      </p:sp>
    </p:spTree>
    <p:extLst>
      <p:ext uri="{BB962C8B-B14F-4D97-AF65-F5344CB8AC3E}">
        <p14:creationId xmlns:p14="http://schemas.microsoft.com/office/powerpoint/2010/main" val="23610239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E-Commerce Site</vt:lpstr>
      <vt:lpstr>IntRoDUCtion</vt:lpstr>
      <vt:lpstr>Problems</vt:lpstr>
      <vt:lpstr>Solutions</vt:lpstr>
      <vt:lpstr>Benefits</vt:lpstr>
      <vt:lpstr>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Steve Nginyo</dc:creator>
  <cp:lastModifiedBy>Steve Nginyo</cp:lastModifiedBy>
  <cp:revision>2</cp:revision>
  <dcterms:created xsi:type="dcterms:W3CDTF">2024-04-19T09:26:11Z</dcterms:created>
  <dcterms:modified xsi:type="dcterms:W3CDTF">2024-04-19T09:41:38Z</dcterms:modified>
</cp:coreProperties>
</file>