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7F2A7-B2A9-4789-85A4-659C5CC66CA7}" v="31" dt="2023-04-22T18:31:1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per Stevnbak Andersen" userId="b6c9702f-a5da-4f8b-a756-8754722ebbc1" providerId="ADAL" clId="{D1B7F2A7-B2A9-4789-85A4-659C5CC66CA7}"/>
    <pc:docChg chg="undo custSel addSld modSld">
      <pc:chgData name="Kasper Stevnbak Andersen" userId="b6c9702f-a5da-4f8b-a756-8754722ebbc1" providerId="ADAL" clId="{D1B7F2A7-B2A9-4789-85A4-659C5CC66CA7}" dt="2023-04-22T18:32:36.921" v="798" actId="14100"/>
      <pc:docMkLst>
        <pc:docMk/>
      </pc:docMkLst>
      <pc:sldChg chg="addSp delSp modSp mod">
        <pc:chgData name="Kasper Stevnbak Andersen" userId="b6c9702f-a5da-4f8b-a756-8754722ebbc1" providerId="ADAL" clId="{D1B7F2A7-B2A9-4789-85A4-659C5CC66CA7}" dt="2023-04-22T18:28:09.006" v="567" actId="1035"/>
        <pc:sldMkLst>
          <pc:docMk/>
          <pc:sldMk cId="622836691" sldId="257"/>
        </pc:sldMkLst>
        <pc:spChg chg="mod">
          <ac:chgData name="Kasper Stevnbak Andersen" userId="b6c9702f-a5da-4f8b-a756-8754722ebbc1" providerId="ADAL" clId="{D1B7F2A7-B2A9-4789-85A4-659C5CC66CA7}" dt="2023-04-22T18:19:59.577" v="185" actId="1076"/>
          <ac:spMkLst>
            <pc:docMk/>
            <pc:sldMk cId="622836691" sldId="257"/>
            <ac:spMk id="2" creationId="{F781F99D-1C76-44FA-A347-C1077A3822ED}"/>
          </ac:spMkLst>
        </pc:spChg>
        <pc:spChg chg="mod">
          <ac:chgData name="Kasper Stevnbak Andersen" userId="b6c9702f-a5da-4f8b-a756-8754722ebbc1" providerId="ADAL" clId="{D1B7F2A7-B2A9-4789-85A4-659C5CC66CA7}" dt="2023-04-22T18:28:02.465" v="565" actId="1035"/>
          <ac:spMkLst>
            <pc:docMk/>
            <pc:sldMk cId="622836691" sldId="257"/>
            <ac:spMk id="3" creationId="{FEC854DC-36B8-4D58-B9DD-21F4447A1FBA}"/>
          </ac:spMkLst>
        </pc:spChg>
        <pc:spChg chg="mod">
          <ac:chgData name="Kasper Stevnbak Andersen" userId="b6c9702f-a5da-4f8b-a756-8754722ebbc1" providerId="ADAL" clId="{D1B7F2A7-B2A9-4789-85A4-659C5CC66CA7}" dt="2023-04-22T18:24:23.370" v="441" actId="1076"/>
          <ac:spMkLst>
            <pc:docMk/>
            <pc:sldMk cId="622836691" sldId="257"/>
            <ac:spMk id="4" creationId="{49543700-EC76-49B4-9862-3E990077EB38}"/>
          </ac:spMkLst>
        </pc:spChg>
        <pc:spChg chg="mod">
          <ac:chgData name="Kasper Stevnbak Andersen" userId="b6c9702f-a5da-4f8b-a756-8754722ebbc1" providerId="ADAL" clId="{D1B7F2A7-B2A9-4789-85A4-659C5CC66CA7}" dt="2023-04-22T18:24:23.135" v="440" actId="1076"/>
          <ac:spMkLst>
            <pc:docMk/>
            <pc:sldMk cId="622836691" sldId="257"/>
            <ac:spMk id="5" creationId="{CF9B57D3-F797-4A4E-8C1D-88D0DF887C5F}"/>
          </ac:spMkLst>
        </pc:spChg>
        <pc:spChg chg="del mod">
          <ac:chgData name="Kasper Stevnbak Andersen" userId="b6c9702f-a5da-4f8b-a756-8754722ebbc1" providerId="ADAL" clId="{D1B7F2A7-B2A9-4789-85A4-659C5CC66CA7}" dt="2023-04-22T18:13:52.835" v="11" actId="478"/>
          <ac:spMkLst>
            <pc:docMk/>
            <pc:sldMk cId="622836691" sldId="257"/>
            <ac:spMk id="6" creationId="{B2768C4F-4EF1-41EF-9EC9-329AE8A949DB}"/>
          </ac:spMkLst>
        </pc:spChg>
        <pc:spChg chg="del mod">
          <ac:chgData name="Kasper Stevnbak Andersen" userId="b6c9702f-a5da-4f8b-a756-8754722ebbc1" providerId="ADAL" clId="{D1B7F2A7-B2A9-4789-85A4-659C5CC66CA7}" dt="2023-04-22T18:21:18.752" v="216" actId="478"/>
          <ac:spMkLst>
            <pc:docMk/>
            <pc:sldMk cId="622836691" sldId="257"/>
            <ac:spMk id="7" creationId="{8B4151F4-167D-4745-907E-A2E20BB40AA1}"/>
          </ac:spMkLst>
        </pc:spChg>
        <pc:spChg chg="del mod">
          <ac:chgData name="Kasper Stevnbak Andersen" userId="b6c9702f-a5da-4f8b-a756-8754722ebbc1" providerId="ADAL" clId="{D1B7F2A7-B2A9-4789-85A4-659C5CC66CA7}" dt="2023-04-22T18:21:20.816" v="219" actId="478"/>
          <ac:spMkLst>
            <pc:docMk/>
            <pc:sldMk cId="622836691" sldId="257"/>
            <ac:spMk id="8" creationId="{2133CAF1-5978-4820-AA35-7E336F9D1DBF}"/>
          </ac:spMkLst>
        </pc:spChg>
        <pc:spChg chg="mod">
          <ac:chgData name="Kasper Stevnbak Andersen" userId="b6c9702f-a5da-4f8b-a756-8754722ebbc1" providerId="ADAL" clId="{D1B7F2A7-B2A9-4789-85A4-659C5CC66CA7}" dt="2023-04-22T18:16:13.353" v="144" actId="1076"/>
          <ac:spMkLst>
            <pc:docMk/>
            <pc:sldMk cId="622836691" sldId="257"/>
            <ac:spMk id="9" creationId="{CE681F40-0599-4808-9978-2AE72FC6BCFA}"/>
          </ac:spMkLst>
        </pc:spChg>
        <pc:spChg chg="mod">
          <ac:chgData name="Kasper Stevnbak Andersen" userId="b6c9702f-a5da-4f8b-a756-8754722ebbc1" providerId="ADAL" clId="{D1B7F2A7-B2A9-4789-85A4-659C5CC66CA7}" dt="2023-04-22T18:18:06.190" v="172" actId="1076"/>
          <ac:spMkLst>
            <pc:docMk/>
            <pc:sldMk cId="622836691" sldId="257"/>
            <ac:spMk id="10" creationId="{6D56C38B-B028-4E67-B9DD-B2EA49DFD96C}"/>
          </ac:spMkLst>
        </pc:spChg>
        <pc:spChg chg="add mod">
          <ac:chgData name="Kasper Stevnbak Andersen" userId="b6c9702f-a5da-4f8b-a756-8754722ebbc1" providerId="ADAL" clId="{D1B7F2A7-B2A9-4789-85A4-659C5CC66CA7}" dt="2023-04-22T18:21:11.233" v="213" actId="20577"/>
          <ac:spMkLst>
            <pc:docMk/>
            <pc:sldMk cId="622836691" sldId="257"/>
            <ac:spMk id="74" creationId="{2C697637-203E-503E-F262-920F241950A4}"/>
          </ac:spMkLst>
        </pc:spChg>
        <pc:spChg chg="add mod">
          <ac:chgData name="Kasper Stevnbak Andersen" userId="b6c9702f-a5da-4f8b-a756-8754722ebbc1" providerId="ADAL" clId="{D1B7F2A7-B2A9-4789-85A4-659C5CC66CA7}" dt="2023-04-22T18:28:09.006" v="567" actId="1035"/>
          <ac:spMkLst>
            <pc:docMk/>
            <pc:sldMk cId="622836691" sldId="257"/>
            <ac:spMk id="89" creationId="{00828282-C364-75B4-1242-3A43A7E445AB}"/>
          </ac:spMkLst>
        </pc:spChg>
        <pc:spChg chg="add mod">
          <ac:chgData name="Kasper Stevnbak Andersen" userId="b6c9702f-a5da-4f8b-a756-8754722ebbc1" providerId="ADAL" clId="{D1B7F2A7-B2A9-4789-85A4-659C5CC66CA7}" dt="2023-04-22T18:27:46.443" v="558" actId="1076"/>
          <ac:spMkLst>
            <pc:docMk/>
            <pc:sldMk cId="622836691" sldId="257"/>
            <ac:spMk id="96" creationId="{E01B99B0-EE16-D4B4-A618-4F87D32CAF45}"/>
          </ac:spMkLst>
        </pc:spChg>
        <pc:spChg chg="add mod">
          <ac:chgData name="Kasper Stevnbak Andersen" userId="b6c9702f-a5da-4f8b-a756-8754722ebbc1" providerId="ADAL" clId="{D1B7F2A7-B2A9-4789-85A4-659C5CC66CA7}" dt="2023-04-22T18:27:54.747" v="561" actId="1076"/>
          <ac:spMkLst>
            <pc:docMk/>
            <pc:sldMk cId="622836691" sldId="257"/>
            <ac:spMk id="101" creationId="{EE44E2FC-D52D-BAD6-C3EF-C9FD30AE62C5}"/>
          </ac:spMkLst>
        </pc:spChg>
        <pc:spChg chg="add del mod">
          <ac:chgData name="Kasper Stevnbak Andersen" userId="b6c9702f-a5da-4f8b-a756-8754722ebbc1" providerId="ADAL" clId="{D1B7F2A7-B2A9-4789-85A4-659C5CC66CA7}" dt="2023-04-22T18:24:22.892" v="439"/>
          <ac:spMkLst>
            <pc:docMk/>
            <pc:sldMk cId="622836691" sldId="257"/>
            <ac:spMk id="117" creationId="{3F197107-A01C-A6DE-4B29-B38455A20F8A}"/>
          </ac:spMkLst>
        </pc:spChg>
        <pc:spChg chg="add mod">
          <ac:chgData name="Kasper Stevnbak Andersen" userId="b6c9702f-a5da-4f8b-a756-8754722ebbc1" providerId="ADAL" clId="{D1B7F2A7-B2A9-4789-85A4-659C5CC66CA7}" dt="2023-04-22T18:27:51.980" v="560" actId="1076"/>
          <ac:spMkLst>
            <pc:docMk/>
            <pc:sldMk cId="622836691" sldId="257"/>
            <ac:spMk id="143" creationId="{1EA08E08-5990-C352-6EC0-BDCFC98CAFDD}"/>
          </ac:spMkLst>
        </pc:spChg>
        <pc:cxnChg chg="mod">
          <ac:chgData name="Kasper Stevnbak Andersen" userId="b6c9702f-a5da-4f8b-a756-8754722ebbc1" providerId="ADAL" clId="{D1B7F2A7-B2A9-4789-85A4-659C5CC66CA7}" dt="2023-04-22T18:28:02.465" v="565" actId="1035"/>
          <ac:cxnSpMkLst>
            <pc:docMk/>
            <pc:sldMk cId="622836691" sldId="257"/>
            <ac:cxnSpMk id="15" creationId="{C35A53DF-1A71-45F1-823B-7D256C702348}"/>
          </ac:cxnSpMkLst>
        </pc:cxnChg>
        <pc:cxnChg chg="add del mod">
          <ac:chgData name="Kasper Stevnbak Andersen" userId="b6c9702f-a5da-4f8b-a756-8754722ebbc1" providerId="ADAL" clId="{D1B7F2A7-B2A9-4789-85A4-659C5CC66CA7}" dt="2023-04-22T18:25:13.116" v="453" actId="478"/>
          <ac:cxnSpMkLst>
            <pc:docMk/>
            <pc:sldMk cId="622836691" sldId="257"/>
            <ac:cxnSpMk id="16" creationId="{76C3AB99-C8A6-E845-9459-B081391C57D7}"/>
          </ac:cxnSpMkLst>
        </pc:cxnChg>
        <pc:cxnChg chg="mod">
          <ac:chgData name="Kasper Stevnbak Andersen" userId="b6c9702f-a5da-4f8b-a756-8754722ebbc1" providerId="ADAL" clId="{D1B7F2A7-B2A9-4789-85A4-659C5CC66CA7}" dt="2023-04-22T18:24:47.458" v="447" actId="14100"/>
          <ac:cxnSpMkLst>
            <pc:docMk/>
            <pc:sldMk cId="622836691" sldId="257"/>
            <ac:cxnSpMk id="17" creationId="{CC071C51-F318-4BFD-B6BA-91F0DD13B261}"/>
          </ac:cxnSpMkLst>
        </pc:cxnChg>
        <pc:cxnChg chg="mod">
          <ac:chgData name="Kasper Stevnbak Andersen" userId="b6c9702f-a5da-4f8b-a756-8754722ebbc1" providerId="ADAL" clId="{D1B7F2A7-B2A9-4789-85A4-659C5CC66CA7}" dt="2023-04-22T18:24:23.370" v="441" actId="1076"/>
          <ac:cxnSpMkLst>
            <pc:docMk/>
            <pc:sldMk cId="622836691" sldId="257"/>
            <ac:cxnSpMk id="20" creationId="{376E6690-B1C2-4856-A9D6-E2638E9E2585}"/>
          </ac:cxnSpMkLst>
        </pc:cxnChg>
        <pc:cxnChg chg="del mod">
          <ac:chgData name="Kasper Stevnbak Andersen" userId="b6c9702f-a5da-4f8b-a756-8754722ebbc1" providerId="ADAL" clId="{D1B7F2A7-B2A9-4789-85A4-659C5CC66CA7}" dt="2023-04-22T18:16:31.944" v="150" actId="478"/>
          <ac:cxnSpMkLst>
            <pc:docMk/>
            <pc:sldMk cId="622836691" sldId="257"/>
            <ac:cxnSpMk id="23" creationId="{77F3FEBF-6AF1-43AD-9A34-8850DE5A0833}"/>
          </ac:cxnSpMkLst>
        </pc:cxnChg>
        <pc:cxnChg chg="del mod">
          <ac:chgData name="Kasper Stevnbak Andersen" userId="b6c9702f-a5da-4f8b-a756-8754722ebbc1" providerId="ADAL" clId="{D1B7F2A7-B2A9-4789-85A4-659C5CC66CA7}" dt="2023-04-22T18:21:17.239" v="214" actId="478"/>
          <ac:cxnSpMkLst>
            <pc:docMk/>
            <pc:sldMk cId="622836691" sldId="257"/>
            <ac:cxnSpMk id="27" creationId="{AA889C1F-9792-4668-9C2B-AD5A23644BCA}"/>
          </ac:cxnSpMkLst>
        </pc:cxnChg>
        <pc:cxnChg chg="del mod">
          <ac:chgData name="Kasper Stevnbak Andersen" userId="b6c9702f-a5da-4f8b-a756-8754722ebbc1" providerId="ADAL" clId="{D1B7F2A7-B2A9-4789-85A4-659C5CC66CA7}" dt="2023-04-22T18:21:17.984" v="215" actId="478"/>
          <ac:cxnSpMkLst>
            <pc:docMk/>
            <pc:sldMk cId="622836691" sldId="257"/>
            <ac:cxnSpMk id="28" creationId="{03B36554-B2EA-465C-B907-7CE4D3429801}"/>
          </ac:cxnSpMkLst>
        </pc:cxnChg>
        <pc:cxnChg chg="del mod">
          <ac:chgData name="Kasper Stevnbak Andersen" userId="b6c9702f-a5da-4f8b-a756-8754722ebbc1" providerId="ADAL" clId="{D1B7F2A7-B2A9-4789-85A4-659C5CC66CA7}" dt="2023-04-22T18:13:54.136" v="12" actId="478"/>
          <ac:cxnSpMkLst>
            <pc:docMk/>
            <pc:sldMk cId="622836691" sldId="257"/>
            <ac:cxnSpMk id="42" creationId="{39356F57-A3F6-44B5-8027-B97E1B55BB57}"/>
          </ac:cxnSpMkLst>
        </pc:cxnChg>
        <pc:cxnChg chg="del mod">
          <ac:chgData name="Kasper Stevnbak Andersen" userId="b6c9702f-a5da-4f8b-a756-8754722ebbc1" providerId="ADAL" clId="{D1B7F2A7-B2A9-4789-85A4-659C5CC66CA7}" dt="2023-04-22T18:21:19.357" v="217" actId="478"/>
          <ac:cxnSpMkLst>
            <pc:docMk/>
            <pc:sldMk cId="622836691" sldId="257"/>
            <ac:cxnSpMk id="45" creationId="{6C4C4BAB-4638-4728-B88A-43D3FBE45377}"/>
          </ac:cxnSpMkLst>
        </pc:cxnChg>
        <pc:cxnChg chg="del mod">
          <ac:chgData name="Kasper Stevnbak Andersen" userId="b6c9702f-a5da-4f8b-a756-8754722ebbc1" providerId="ADAL" clId="{D1B7F2A7-B2A9-4789-85A4-659C5CC66CA7}" dt="2023-04-22T18:16:33.634" v="151" actId="478"/>
          <ac:cxnSpMkLst>
            <pc:docMk/>
            <pc:sldMk cId="622836691" sldId="257"/>
            <ac:cxnSpMk id="51" creationId="{6583496D-6291-4E03-A208-853E59CD679A}"/>
          </ac:cxnSpMkLst>
        </pc:cxnChg>
        <pc:cxnChg chg="add mod">
          <ac:chgData name="Kasper Stevnbak Andersen" userId="b6c9702f-a5da-4f8b-a756-8754722ebbc1" providerId="ADAL" clId="{D1B7F2A7-B2A9-4789-85A4-659C5CC66CA7}" dt="2023-04-22T18:24:23.135" v="440" actId="1076"/>
          <ac:cxnSpMkLst>
            <pc:docMk/>
            <pc:sldMk cId="622836691" sldId="257"/>
            <ac:cxnSpMk id="54" creationId="{FD945E27-EB9A-D378-A2E3-54DD06E58DC3}"/>
          </ac:cxnSpMkLst>
        </pc:cxnChg>
        <pc:cxnChg chg="add mod">
          <ac:chgData name="Kasper Stevnbak Andersen" userId="b6c9702f-a5da-4f8b-a756-8754722ebbc1" providerId="ADAL" clId="{D1B7F2A7-B2A9-4789-85A4-659C5CC66CA7}" dt="2023-04-22T18:25:24.102" v="458" actId="14100"/>
          <ac:cxnSpMkLst>
            <pc:docMk/>
            <pc:sldMk cId="622836691" sldId="257"/>
            <ac:cxnSpMk id="57" creationId="{5245DD8C-A949-B38F-E3D6-F53FBDBB5AFE}"/>
          </ac:cxnSpMkLst>
        </pc:cxnChg>
        <pc:cxnChg chg="mod">
          <ac:chgData name="Kasper Stevnbak Andersen" userId="b6c9702f-a5da-4f8b-a756-8754722ebbc1" providerId="ADAL" clId="{D1B7F2A7-B2A9-4789-85A4-659C5CC66CA7}" dt="2023-04-22T18:28:02.465" v="565" actId="1035"/>
          <ac:cxnSpMkLst>
            <pc:docMk/>
            <pc:sldMk cId="622836691" sldId="257"/>
            <ac:cxnSpMk id="58" creationId="{9E5E969F-8213-4A36-9068-B82B23A31720}"/>
          </ac:cxnSpMkLst>
        </pc:cxnChg>
        <pc:cxnChg chg="mod">
          <ac:chgData name="Kasper Stevnbak Andersen" userId="b6c9702f-a5da-4f8b-a756-8754722ebbc1" providerId="ADAL" clId="{D1B7F2A7-B2A9-4789-85A4-659C5CC66CA7}" dt="2023-04-22T18:20:11.597" v="190" actId="1035"/>
          <ac:cxnSpMkLst>
            <pc:docMk/>
            <pc:sldMk cId="622836691" sldId="257"/>
            <ac:cxnSpMk id="61" creationId="{03F5D579-9C59-4D20-BDDA-73E24D714168}"/>
          </ac:cxnSpMkLst>
        </pc:cxnChg>
        <pc:cxnChg chg="add del">
          <ac:chgData name="Kasper Stevnbak Andersen" userId="b6c9702f-a5da-4f8b-a756-8754722ebbc1" providerId="ADAL" clId="{D1B7F2A7-B2A9-4789-85A4-659C5CC66CA7}" dt="2023-04-22T18:17:14.883" v="162" actId="478"/>
          <ac:cxnSpMkLst>
            <pc:docMk/>
            <pc:sldMk cId="622836691" sldId="257"/>
            <ac:cxnSpMk id="63" creationId="{1A557B2C-32E7-31F6-CC3E-27EA9206FBEC}"/>
          </ac:cxnSpMkLst>
        </pc:cxnChg>
        <pc:cxnChg chg="del mod">
          <ac:chgData name="Kasper Stevnbak Andersen" userId="b6c9702f-a5da-4f8b-a756-8754722ebbc1" providerId="ADAL" clId="{D1B7F2A7-B2A9-4789-85A4-659C5CC66CA7}" dt="2023-04-22T18:21:19.910" v="218" actId="478"/>
          <ac:cxnSpMkLst>
            <pc:docMk/>
            <pc:sldMk cId="622836691" sldId="257"/>
            <ac:cxnSpMk id="67" creationId="{B53722E9-5D6A-4204-BB9F-18B05002D8A1}"/>
          </ac:cxnSpMkLst>
        </pc:cxnChg>
        <pc:cxnChg chg="add mod">
          <ac:chgData name="Kasper Stevnbak Andersen" userId="b6c9702f-a5da-4f8b-a756-8754722ebbc1" providerId="ADAL" clId="{D1B7F2A7-B2A9-4789-85A4-659C5CC66CA7}" dt="2023-04-22T18:25:08.270" v="451" actId="14100"/>
          <ac:cxnSpMkLst>
            <pc:docMk/>
            <pc:sldMk cId="622836691" sldId="257"/>
            <ac:cxnSpMk id="79" creationId="{A96990B0-CE90-756F-83BC-2D992A068D1A}"/>
          </ac:cxnSpMkLst>
        </pc:cxnChg>
        <pc:cxnChg chg="add mod">
          <ac:chgData name="Kasper Stevnbak Andersen" userId="b6c9702f-a5da-4f8b-a756-8754722ebbc1" providerId="ADAL" clId="{D1B7F2A7-B2A9-4789-85A4-659C5CC66CA7}" dt="2023-04-22T18:28:09.006" v="567" actId="1035"/>
          <ac:cxnSpMkLst>
            <pc:docMk/>
            <pc:sldMk cId="622836691" sldId="257"/>
            <ac:cxnSpMk id="90" creationId="{3179C451-1F08-3455-2DFD-BA1346D4620A}"/>
          </ac:cxnSpMkLst>
        </pc:cxnChg>
        <pc:cxnChg chg="add mod">
          <ac:chgData name="Kasper Stevnbak Andersen" userId="b6c9702f-a5da-4f8b-a756-8754722ebbc1" providerId="ADAL" clId="{D1B7F2A7-B2A9-4789-85A4-659C5CC66CA7}" dt="2023-04-22T18:28:09.006" v="567" actId="1035"/>
          <ac:cxnSpMkLst>
            <pc:docMk/>
            <pc:sldMk cId="622836691" sldId="257"/>
            <ac:cxnSpMk id="93" creationId="{B543B82D-A27D-D000-9EA8-9FBAEB256D5C}"/>
          </ac:cxnSpMkLst>
        </pc:cxnChg>
        <pc:cxnChg chg="add mod">
          <ac:chgData name="Kasper Stevnbak Andersen" userId="b6c9702f-a5da-4f8b-a756-8754722ebbc1" providerId="ADAL" clId="{D1B7F2A7-B2A9-4789-85A4-659C5CC66CA7}" dt="2023-04-22T18:27:46.443" v="558" actId="1076"/>
          <ac:cxnSpMkLst>
            <pc:docMk/>
            <pc:sldMk cId="622836691" sldId="257"/>
            <ac:cxnSpMk id="97" creationId="{301EFF3A-5872-F9A7-732C-E4888E995D2A}"/>
          </ac:cxnSpMkLst>
        </pc:cxnChg>
        <pc:cxnChg chg="add del mod">
          <ac:chgData name="Kasper Stevnbak Andersen" userId="b6c9702f-a5da-4f8b-a756-8754722ebbc1" providerId="ADAL" clId="{D1B7F2A7-B2A9-4789-85A4-659C5CC66CA7}" dt="2023-04-22T18:22:32.032" v="312" actId="478"/>
          <ac:cxnSpMkLst>
            <pc:docMk/>
            <pc:sldMk cId="622836691" sldId="257"/>
            <ac:cxnSpMk id="100" creationId="{AEA54784-FCB3-B177-FEF8-6ED3C8F1048B}"/>
          </ac:cxnSpMkLst>
        </pc:cxnChg>
        <pc:cxnChg chg="add mod">
          <ac:chgData name="Kasper Stevnbak Andersen" userId="b6c9702f-a5da-4f8b-a756-8754722ebbc1" providerId="ADAL" clId="{D1B7F2A7-B2A9-4789-85A4-659C5CC66CA7}" dt="2023-04-22T18:27:54.747" v="561" actId="1076"/>
          <ac:cxnSpMkLst>
            <pc:docMk/>
            <pc:sldMk cId="622836691" sldId="257"/>
            <ac:cxnSpMk id="102" creationId="{857ACE70-8123-6824-D43C-B1BFF4AB3D51}"/>
          </ac:cxnSpMkLst>
        </pc:cxnChg>
        <pc:cxnChg chg="add mod">
          <ac:chgData name="Kasper Stevnbak Andersen" userId="b6c9702f-a5da-4f8b-a756-8754722ebbc1" providerId="ADAL" clId="{D1B7F2A7-B2A9-4789-85A4-659C5CC66CA7}" dt="2023-04-22T18:27:54.747" v="561" actId="1076"/>
          <ac:cxnSpMkLst>
            <pc:docMk/>
            <pc:sldMk cId="622836691" sldId="257"/>
            <ac:cxnSpMk id="105" creationId="{51373B15-56CF-44A9-994D-E557FDA7F7C0}"/>
          </ac:cxnSpMkLst>
        </pc:cxnChg>
        <pc:cxnChg chg="add mod">
          <ac:chgData name="Kasper Stevnbak Andersen" userId="b6c9702f-a5da-4f8b-a756-8754722ebbc1" providerId="ADAL" clId="{D1B7F2A7-B2A9-4789-85A4-659C5CC66CA7}" dt="2023-04-22T18:25:17.742" v="456" actId="14100"/>
          <ac:cxnSpMkLst>
            <pc:docMk/>
            <pc:sldMk cId="622836691" sldId="257"/>
            <ac:cxnSpMk id="130" creationId="{2FA381D5-5D4E-C63E-4D2E-87FF26FD6B53}"/>
          </ac:cxnSpMkLst>
        </pc:cxnChg>
        <pc:cxnChg chg="add mod">
          <ac:chgData name="Kasper Stevnbak Andersen" userId="b6c9702f-a5da-4f8b-a756-8754722ebbc1" providerId="ADAL" clId="{D1B7F2A7-B2A9-4789-85A4-659C5CC66CA7}" dt="2023-04-22T18:27:51.980" v="560" actId="1076"/>
          <ac:cxnSpMkLst>
            <pc:docMk/>
            <pc:sldMk cId="622836691" sldId="257"/>
            <ac:cxnSpMk id="144" creationId="{9BEC8733-05A8-C41D-672E-E69EEC47ADC4}"/>
          </ac:cxnSpMkLst>
        </pc:cxnChg>
        <pc:cxnChg chg="add mod">
          <ac:chgData name="Kasper Stevnbak Andersen" userId="b6c9702f-a5da-4f8b-a756-8754722ebbc1" providerId="ADAL" clId="{D1B7F2A7-B2A9-4789-85A4-659C5CC66CA7}" dt="2023-04-22T18:27:51.980" v="560" actId="1076"/>
          <ac:cxnSpMkLst>
            <pc:docMk/>
            <pc:sldMk cId="622836691" sldId="257"/>
            <ac:cxnSpMk id="147" creationId="{2474809E-271F-1CD5-1A04-2BA80A36D639}"/>
          </ac:cxnSpMkLst>
        </pc:cxnChg>
      </pc:sldChg>
      <pc:sldChg chg="addSp delSp modSp add mod">
        <pc:chgData name="Kasper Stevnbak Andersen" userId="b6c9702f-a5da-4f8b-a756-8754722ebbc1" providerId="ADAL" clId="{D1B7F2A7-B2A9-4789-85A4-659C5CC66CA7}" dt="2023-04-22T18:32:36.921" v="798" actId="14100"/>
        <pc:sldMkLst>
          <pc:docMk/>
          <pc:sldMk cId="3961409626" sldId="258"/>
        </pc:sldMkLst>
        <pc:spChg chg="mod">
          <ac:chgData name="Kasper Stevnbak Andersen" userId="b6c9702f-a5da-4f8b-a756-8754722ebbc1" providerId="ADAL" clId="{D1B7F2A7-B2A9-4789-85A4-659C5CC66CA7}" dt="2023-04-22T18:32:23.498" v="727" actId="1036"/>
          <ac:spMkLst>
            <pc:docMk/>
            <pc:sldMk cId="3961409626" sldId="258"/>
            <ac:spMk id="2" creationId="{F781F99D-1C76-44FA-A347-C1077A3822ED}"/>
          </ac:spMkLst>
        </pc:spChg>
        <pc:spChg chg="del mod">
          <ac:chgData name="Kasper Stevnbak Andersen" userId="b6c9702f-a5da-4f8b-a756-8754722ebbc1" providerId="ADAL" clId="{D1B7F2A7-B2A9-4789-85A4-659C5CC66CA7}" dt="2023-04-22T18:25:57.420" v="473" actId="478"/>
          <ac:spMkLst>
            <pc:docMk/>
            <pc:sldMk cId="3961409626" sldId="258"/>
            <ac:spMk id="3" creationId="{FEC854DC-36B8-4D58-B9DD-21F4447A1FBA}"/>
          </ac:spMkLst>
        </pc:spChg>
        <pc:spChg chg="del mod">
          <ac:chgData name="Kasper Stevnbak Andersen" userId="b6c9702f-a5da-4f8b-a756-8754722ebbc1" providerId="ADAL" clId="{D1B7F2A7-B2A9-4789-85A4-659C5CC66CA7}" dt="2023-04-22T18:25:56.662" v="472" actId="478"/>
          <ac:spMkLst>
            <pc:docMk/>
            <pc:sldMk cId="3961409626" sldId="258"/>
            <ac:spMk id="4" creationId="{49543700-EC76-49B4-9862-3E990077EB38}"/>
          </ac:spMkLst>
        </pc:spChg>
        <pc:spChg chg="del mod">
          <ac:chgData name="Kasper Stevnbak Andersen" userId="b6c9702f-a5da-4f8b-a756-8754722ebbc1" providerId="ADAL" clId="{D1B7F2A7-B2A9-4789-85A4-659C5CC66CA7}" dt="2023-04-22T18:25:56.088" v="471" actId="478"/>
          <ac:spMkLst>
            <pc:docMk/>
            <pc:sldMk cId="3961409626" sldId="258"/>
            <ac:spMk id="5" creationId="{CF9B57D3-F797-4A4E-8C1D-88D0DF887C5F}"/>
          </ac:spMkLst>
        </pc:spChg>
        <pc:spChg chg="add mod">
          <ac:chgData name="Kasper Stevnbak Andersen" userId="b6c9702f-a5da-4f8b-a756-8754722ebbc1" providerId="ADAL" clId="{D1B7F2A7-B2A9-4789-85A4-659C5CC66CA7}" dt="2023-04-22T18:32:23.498" v="727" actId="1036"/>
          <ac:spMkLst>
            <pc:docMk/>
            <pc:sldMk cId="3961409626" sldId="258"/>
            <ac:spMk id="6" creationId="{5BF9A35C-D354-B8AF-C2E3-AE0DD8676104}"/>
          </ac:spMkLst>
        </pc:spChg>
        <pc:spChg chg="add mod">
          <ac:chgData name="Kasper Stevnbak Andersen" userId="b6c9702f-a5da-4f8b-a756-8754722ebbc1" providerId="ADAL" clId="{D1B7F2A7-B2A9-4789-85A4-659C5CC66CA7}" dt="2023-04-22T18:32:23.498" v="727" actId="1036"/>
          <ac:spMkLst>
            <pc:docMk/>
            <pc:sldMk cId="3961409626" sldId="258"/>
            <ac:spMk id="7" creationId="{4A30C7D0-00B1-4EC7-9F92-C2A9A11F91BA}"/>
          </ac:spMkLst>
        </pc:spChg>
        <pc:spChg chg="mod">
          <ac:chgData name="Kasper Stevnbak Andersen" userId="b6c9702f-a5da-4f8b-a756-8754722ebbc1" providerId="ADAL" clId="{D1B7F2A7-B2A9-4789-85A4-659C5CC66CA7}" dt="2023-04-22T18:25:41.383" v="461" actId="208"/>
          <ac:spMkLst>
            <pc:docMk/>
            <pc:sldMk cId="3961409626" sldId="258"/>
            <ac:spMk id="9" creationId="{CE681F40-0599-4808-9978-2AE72FC6BCFA}"/>
          </ac:spMkLst>
        </pc:spChg>
        <pc:spChg chg="mod">
          <ac:chgData name="Kasper Stevnbak Andersen" userId="b6c9702f-a5da-4f8b-a756-8754722ebbc1" providerId="ADAL" clId="{D1B7F2A7-B2A9-4789-85A4-659C5CC66CA7}" dt="2023-04-22T18:25:41.383" v="461" actId="208"/>
          <ac:spMkLst>
            <pc:docMk/>
            <pc:sldMk cId="3961409626" sldId="258"/>
            <ac:spMk id="10" creationId="{6D56C38B-B028-4E67-B9DD-B2EA49DFD96C}"/>
          </ac:spMkLst>
        </pc:spChg>
        <pc:spChg chg="add mod">
          <ac:chgData name="Kasper Stevnbak Andersen" userId="b6c9702f-a5da-4f8b-a756-8754722ebbc1" providerId="ADAL" clId="{D1B7F2A7-B2A9-4789-85A4-659C5CC66CA7}" dt="2023-04-22T18:32:34.015" v="797" actId="1035"/>
          <ac:spMkLst>
            <pc:docMk/>
            <pc:sldMk cId="3961409626" sldId="258"/>
            <ac:spMk id="33" creationId="{0BB2B742-1058-1557-F152-F4356A980E5A}"/>
          </ac:spMkLst>
        </pc:spChg>
        <pc:spChg chg="add mod">
          <ac:chgData name="Kasper Stevnbak Andersen" userId="b6c9702f-a5da-4f8b-a756-8754722ebbc1" providerId="ADAL" clId="{D1B7F2A7-B2A9-4789-85A4-659C5CC66CA7}" dt="2023-04-22T18:32:28.565" v="757" actId="1035"/>
          <ac:spMkLst>
            <pc:docMk/>
            <pc:sldMk cId="3961409626" sldId="258"/>
            <ac:spMk id="37" creationId="{09F1B929-5F5E-1A43-8C31-3CCEF1AB2F66}"/>
          </ac:spMkLst>
        </pc:spChg>
        <pc:spChg chg="del mod">
          <ac:chgData name="Kasper Stevnbak Andersen" userId="b6c9702f-a5da-4f8b-a756-8754722ebbc1" providerId="ADAL" clId="{D1B7F2A7-B2A9-4789-85A4-659C5CC66CA7}" dt="2023-04-22T18:25:58.357" v="474" actId="478"/>
          <ac:spMkLst>
            <pc:docMk/>
            <pc:sldMk cId="3961409626" sldId="258"/>
            <ac:spMk id="74" creationId="{2C697637-203E-503E-F262-920F241950A4}"/>
          </ac:spMkLst>
        </pc:spChg>
        <pc:spChg chg="del mod">
          <ac:chgData name="Kasper Stevnbak Andersen" userId="b6c9702f-a5da-4f8b-a756-8754722ebbc1" providerId="ADAL" clId="{D1B7F2A7-B2A9-4789-85A4-659C5CC66CA7}" dt="2023-04-22T18:25:54.563" v="468" actId="478"/>
          <ac:spMkLst>
            <pc:docMk/>
            <pc:sldMk cId="3961409626" sldId="258"/>
            <ac:spMk id="89" creationId="{00828282-C364-75B4-1242-3A43A7E445AB}"/>
          </ac:spMkLst>
        </pc:spChg>
        <pc:spChg chg="del mod">
          <ac:chgData name="Kasper Stevnbak Andersen" userId="b6c9702f-a5da-4f8b-a756-8754722ebbc1" providerId="ADAL" clId="{D1B7F2A7-B2A9-4789-85A4-659C5CC66CA7}" dt="2023-04-22T18:25:55.099" v="469" actId="478"/>
          <ac:spMkLst>
            <pc:docMk/>
            <pc:sldMk cId="3961409626" sldId="258"/>
            <ac:spMk id="96" creationId="{E01B99B0-EE16-D4B4-A618-4F87D32CAF45}"/>
          </ac:spMkLst>
        </pc:spChg>
        <pc:spChg chg="del mod">
          <ac:chgData name="Kasper Stevnbak Andersen" userId="b6c9702f-a5da-4f8b-a756-8754722ebbc1" providerId="ADAL" clId="{D1B7F2A7-B2A9-4789-85A4-659C5CC66CA7}" dt="2023-04-22T18:25:55.573" v="470" actId="478"/>
          <ac:spMkLst>
            <pc:docMk/>
            <pc:sldMk cId="3961409626" sldId="258"/>
            <ac:spMk id="101" creationId="{EE44E2FC-D52D-BAD6-C3EF-C9FD30AE62C5}"/>
          </ac:spMkLst>
        </pc:spChg>
        <pc:cxnChg chg="add mod">
          <ac:chgData name="Kasper Stevnbak Andersen" userId="b6c9702f-a5da-4f8b-a756-8754722ebbc1" providerId="ADAL" clId="{D1B7F2A7-B2A9-4789-85A4-659C5CC66CA7}" dt="2023-04-22T18:32:23.498" v="727" actId="1036"/>
          <ac:cxnSpMkLst>
            <pc:docMk/>
            <pc:sldMk cId="3961409626" sldId="258"/>
            <ac:cxnSpMk id="8" creationId="{05C263B0-7D79-75E0-0BCC-5FE9F3C4BC30}"/>
          </ac:cxnSpMkLst>
        </pc:cxnChg>
        <pc:cxnChg chg="del mod">
          <ac:chgData name="Kasper Stevnbak Andersen" userId="b6c9702f-a5da-4f8b-a756-8754722ebbc1" providerId="ADAL" clId="{D1B7F2A7-B2A9-4789-85A4-659C5CC66CA7}" dt="2023-04-22T18:25:51.086" v="463" actId="478"/>
          <ac:cxnSpMkLst>
            <pc:docMk/>
            <pc:sldMk cId="3961409626" sldId="258"/>
            <ac:cxnSpMk id="15" creationId="{C35A53DF-1A71-45F1-823B-7D256C702348}"/>
          </ac:cxnSpMkLst>
        </pc:cxnChg>
        <pc:cxnChg chg="del mod">
          <ac:chgData name="Kasper Stevnbak Andersen" userId="b6c9702f-a5da-4f8b-a756-8754722ebbc1" providerId="ADAL" clId="{D1B7F2A7-B2A9-4789-85A4-659C5CC66CA7}" dt="2023-04-22T18:25:50.421" v="462" actId="478"/>
          <ac:cxnSpMkLst>
            <pc:docMk/>
            <pc:sldMk cId="3961409626" sldId="258"/>
            <ac:cxnSpMk id="17" creationId="{CC071C51-F318-4BFD-B6BA-91F0DD13B261}"/>
          </ac:cxnSpMkLst>
        </pc:cxnChg>
        <pc:cxnChg chg="del mod">
          <ac:chgData name="Kasper Stevnbak Andersen" userId="b6c9702f-a5da-4f8b-a756-8754722ebbc1" providerId="ADAL" clId="{D1B7F2A7-B2A9-4789-85A4-659C5CC66CA7}" dt="2023-04-22T18:25:51.623" v="464" actId="478"/>
          <ac:cxnSpMkLst>
            <pc:docMk/>
            <pc:sldMk cId="3961409626" sldId="258"/>
            <ac:cxnSpMk id="20" creationId="{376E6690-B1C2-4856-A9D6-E2638E9E2585}"/>
          </ac:cxnSpMkLst>
        </pc:cxnChg>
        <pc:cxnChg chg="add mod">
          <ac:chgData name="Kasper Stevnbak Andersen" userId="b6c9702f-a5da-4f8b-a756-8754722ebbc1" providerId="ADAL" clId="{D1B7F2A7-B2A9-4789-85A4-659C5CC66CA7}" dt="2023-04-22T18:32:23.498" v="727" actId="1036"/>
          <ac:cxnSpMkLst>
            <pc:docMk/>
            <pc:sldMk cId="3961409626" sldId="258"/>
            <ac:cxnSpMk id="21" creationId="{348A45C7-CA20-8F74-C3D6-F36900989D32}"/>
          </ac:cxnSpMkLst>
        </pc:cxnChg>
        <pc:cxnChg chg="add mod">
          <ac:chgData name="Kasper Stevnbak Andersen" userId="b6c9702f-a5da-4f8b-a756-8754722ebbc1" providerId="ADAL" clId="{D1B7F2A7-B2A9-4789-85A4-659C5CC66CA7}" dt="2023-04-22T18:32:23.498" v="727" actId="1036"/>
          <ac:cxnSpMkLst>
            <pc:docMk/>
            <pc:sldMk cId="3961409626" sldId="258"/>
            <ac:cxnSpMk id="24" creationId="{BB408542-017C-9286-D1D8-CC219208ACA1}"/>
          </ac:cxnSpMkLst>
        </pc:cxnChg>
        <pc:cxnChg chg="add mod">
          <ac:chgData name="Kasper Stevnbak Andersen" userId="b6c9702f-a5da-4f8b-a756-8754722ebbc1" providerId="ADAL" clId="{D1B7F2A7-B2A9-4789-85A4-659C5CC66CA7}" dt="2023-04-22T18:32:23.498" v="727" actId="1036"/>
          <ac:cxnSpMkLst>
            <pc:docMk/>
            <pc:sldMk cId="3961409626" sldId="258"/>
            <ac:cxnSpMk id="30" creationId="{E082F011-AA4B-77CB-213C-3A0AD5172E94}"/>
          </ac:cxnSpMkLst>
        </pc:cxnChg>
        <pc:cxnChg chg="add mod">
          <ac:chgData name="Kasper Stevnbak Andersen" userId="b6c9702f-a5da-4f8b-a756-8754722ebbc1" providerId="ADAL" clId="{D1B7F2A7-B2A9-4789-85A4-659C5CC66CA7}" dt="2023-04-22T18:32:23.498" v="727" actId="1036"/>
          <ac:cxnSpMkLst>
            <pc:docMk/>
            <pc:sldMk cId="3961409626" sldId="258"/>
            <ac:cxnSpMk id="34" creationId="{868E2CA7-D3F8-BCBF-F733-A7672D185835}"/>
          </ac:cxnSpMkLst>
        </pc:cxnChg>
        <pc:cxnChg chg="add mod">
          <ac:chgData name="Kasper Stevnbak Andersen" userId="b6c9702f-a5da-4f8b-a756-8754722ebbc1" providerId="ADAL" clId="{D1B7F2A7-B2A9-4789-85A4-659C5CC66CA7}" dt="2023-04-22T18:32:28.565" v="757" actId="1035"/>
          <ac:cxnSpMkLst>
            <pc:docMk/>
            <pc:sldMk cId="3961409626" sldId="258"/>
            <ac:cxnSpMk id="39" creationId="{F5D4D9C7-C1FD-CA5E-9D24-29B232982C31}"/>
          </ac:cxnSpMkLst>
        </pc:cxnChg>
        <pc:cxnChg chg="add mod">
          <ac:chgData name="Kasper Stevnbak Andersen" userId="b6c9702f-a5da-4f8b-a756-8754722ebbc1" providerId="ADAL" clId="{D1B7F2A7-B2A9-4789-85A4-659C5CC66CA7}" dt="2023-04-22T18:32:36.921" v="798" actId="14100"/>
          <ac:cxnSpMkLst>
            <pc:docMk/>
            <pc:sldMk cId="3961409626" sldId="258"/>
            <ac:cxnSpMk id="42" creationId="{F055AAC0-D812-DC4B-8E32-A23A3F475E1A}"/>
          </ac:cxnSpMkLst>
        </pc:cxnChg>
        <pc:cxnChg chg="del mod">
          <ac:chgData name="Kasper Stevnbak Andersen" userId="b6c9702f-a5da-4f8b-a756-8754722ebbc1" providerId="ADAL" clId="{D1B7F2A7-B2A9-4789-85A4-659C5CC66CA7}" dt="2023-04-22T18:25:52.493" v="465" actId="478"/>
          <ac:cxnSpMkLst>
            <pc:docMk/>
            <pc:sldMk cId="3961409626" sldId="258"/>
            <ac:cxnSpMk id="54" creationId="{FD945E27-EB9A-D378-A2E3-54DD06E58DC3}"/>
          </ac:cxnSpMkLst>
        </pc:cxnChg>
        <pc:cxnChg chg="mod">
          <ac:chgData name="Kasper Stevnbak Andersen" userId="b6c9702f-a5da-4f8b-a756-8754722ebbc1" providerId="ADAL" clId="{D1B7F2A7-B2A9-4789-85A4-659C5CC66CA7}" dt="2023-04-22T18:32:28.565" v="757" actId="1035"/>
          <ac:cxnSpMkLst>
            <pc:docMk/>
            <pc:sldMk cId="3961409626" sldId="258"/>
            <ac:cxnSpMk id="57" creationId="{5245DD8C-A949-B38F-E3D6-F53FBDBB5AFE}"/>
          </ac:cxnSpMkLst>
        </pc:cxnChg>
        <pc:cxnChg chg="del mod">
          <ac:chgData name="Kasper Stevnbak Andersen" userId="b6c9702f-a5da-4f8b-a756-8754722ebbc1" providerId="ADAL" clId="{D1B7F2A7-B2A9-4789-85A4-659C5CC66CA7}" dt="2023-04-22T18:26:01.611" v="475" actId="478"/>
          <ac:cxnSpMkLst>
            <pc:docMk/>
            <pc:sldMk cId="3961409626" sldId="258"/>
            <ac:cxnSpMk id="58" creationId="{9E5E969F-8213-4A36-9068-B82B23A31720}"/>
          </ac:cxnSpMkLst>
        </pc:cxnChg>
        <pc:cxnChg chg="del mod">
          <ac:chgData name="Kasper Stevnbak Andersen" userId="b6c9702f-a5da-4f8b-a756-8754722ebbc1" providerId="ADAL" clId="{D1B7F2A7-B2A9-4789-85A4-659C5CC66CA7}" dt="2023-04-22T18:29:05.416" v="587" actId="21"/>
          <ac:cxnSpMkLst>
            <pc:docMk/>
            <pc:sldMk cId="3961409626" sldId="258"/>
            <ac:cxnSpMk id="61" creationId="{03F5D579-9C59-4D20-BDDA-73E24D714168}"/>
          </ac:cxnSpMkLst>
        </pc:cxnChg>
        <pc:cxnChg chg="del mod">
          <ac:chgData name="Kasper Stevnbak Andersen" userId="b6c9702f-a5da-4f8b-a756-8754722ebbc1" providerId="ADAL" clId="{D1B7F2A7-B2A9-4789-85A4-659C5CC66CA7}" dt="2023-04-22T18:26:02.309" v="476" actId="478"/>
          <ac:cxnSpMkLst>
            <pc:docMk/>
            <pc:sldMk cId="3961409626" sldId="258"/>
            <ac:cxnSpMk id="79" creationId="{A96990B0-CE90-756F-83BC-2D992A068D1A}"/>
          </ac:cxnSpMkLst>
        </pc:cxnChg>
        <pc:cxnChg chg="del mod">
          <ac:chgData name="Kasper Stevnbak Andersen" userId="b6c9702f-a5da-4f8b-a756-8754722ebbc1" providerId="ADAL" clId="{D1B7F2A7-B2A9-4789-85A4-659C5CC66CA7}" dt="2023-04-22T18:25:53.799" v="467" actId="478"/>
          <ac:cxnSpMkLst>
            <pc:docMk/>
            <pc:sldMk cId="3961409626" sldId="258"/>
            <ac:cxnSpMk id="90" creationId="{3179C451-1F08-3455-2DFD-BA1346D4620A}"/>
          </ac:cxnSpMkLst>
        </pc:cxnChg>
        <pc:cxnChg chg="del mod">
          <ac:chgData name="Kasper Stevnbak Andersen" userId="b6c9702f-a5da-4f8b-a756-8754722ebbc1" providerId="ADAL" clId="{D1B7F2A7-B2A9-4789-85A4-659C5CC66CA7}" dt="2023-04-22T18:26:04.574" v="479" actId="478"/>
          <ac:cxnSpMkLst>
            <pc:docMk/>
            <pc:sldMk cId="3961409626" sldId="258"/>
            <ac:cxnSpMk id="93" creationId="{B543B82D-A27D-D000-9EA8-9FBAEB256D5C}"/>
          </ac:cxnSpMkLst>
        </pc:cxnChg>
        <pc:cxnChg chg="del mod">
          <ac:chgData name="Kasper Stevnbak Andersen" userId="b6c9702f-a5da-4f8b-a756-8754722ebbc1" providerId="ADAL" clId="{D1B7F2A7-B2A9-4789-85A4-659C5CC66CA7}" dt="2023-04-22T18:26:03.776" v="478" actId="478"/>
          <ac:cxnSpMkLst>
            <pc:docMk/>
            <pc:sldMk cId="3961409626" sldId="258"/>
            <ac:cxnSpMk id="97" creationId="{301EFF3A-5872-F9A7-732C-E4888E995D2A}"/>
          </ac:cxnSpMkLst>
        </pc:cxnChg>
        <pc:cxnChg chg="del mod">
          <ac:chgData name="Kasper Stevnbak Andersen" userId="b6c9702f-a5da-4f8b-a756-8754722ebbc1" providerId="ADAL" clId="{D1B7F2A7-B2A9-4789-85A4-659C5CC66CA7}" dt="2023-04-22T18:26:03.002" v="477" actId="478"/>
          <ac:cxnSpMkLst>
            <pc:docMk/>
            <pc:sldMk cId="3961409626" sldId="258"/>
            <ac:cxnSpMk id="102" creationId="{857ACE70-8123-6824-D43C-B1BFF4AB3D51}"/>
          </ac:cxnSpMkLst>
        </pc:cxnChg>
        <pc:cxnChg chg="del mod">
          <ac:chgData name="Kasper Stevnbak Andersen" userId="b6c9702f-a5da-4f8b-a756-8754722ebbc1" providerId="ADAL" clId="{D1B7F2A7-B2A9-4789-85A4-659C5CC66CA7}" dt="2023-04-22T18:25:52.905" v="466" actId="478"/>
          <ac:cxnSpMkLst>
            <pc:docMk/>
            <pc:sldMk cId="3961409626" sldId="258"/>
            <ac:cxnSpMk id="105" creationId="{51373B15-56CF-44A9-994D-E557FDA7F7C0}"/>
          </ac:cxnSpMkLst>
        </pc:cxnChg>
        <pc:cxnChg chg="del mod">
          <ac:chgData name="Kasper Stevnbak Andersen" userId="b6c9702f-a5da-4f8b-a756-8754722ebbc1" providerId="ADAL" clId="{D1B7F2A7-B2A9-4789-85A4-659C5CC66CA7}" dt="2023-04-22T18:30:41.494" v="665" actId="21"/>
          <ac:cxnSpMkLst>
            <pc:docMk/>
            <pc:sldMk cId="3961409626" sldId="258"/>
            <ac:cxnSpMk id="130" creationId="{2FA381D5-5D4E-C63E-4D2E-87FF26FD6B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2392-DE14-4D2E-93C6-0BF63FF9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8FDAD-15F4-4EB0-BE51-8EB0FA0B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268D-6D37-4ED8-8E3D-79DAD11D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ADF5-C8D0-49F1-A198-32414D05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BBDE-92AD-4341-8AF8-538F89DA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105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238-D8BC-4332-88F9-5C0BFF15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969BD-96B1-4F0B-8725-17FA2260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F7AD-054F-4BCF-951C-A29CE225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4B67-3E9A-4D48-847C-83C53371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1BCA-8B12-431E-BCE7-CC747F19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65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F1B9-15A4-4BF7-BE1C-7A5A218C8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554B4-841C-42F1-ADAB-188EF5F55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4309-BDAB-4125-9DEE-5CF8DDBF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7802-9D56-4ED9-AB58-FE1CA2FD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7B01-41D5-4731-9C2A-5BF302D8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37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7347-FF40-44D3-9DD0-7A9A103D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C3FC-EA4F-41B3-8B35-6DB7603F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531A-DE05-4454-AC4C-BB25687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70FB-B802-442D-81AD-443DC893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0FC7-C337-4EEE-9435-0E6A99CA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191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25C9-F77C-4F51-99D3-0ED02B78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44FB-34C0-41AF-A1C2-00925D2D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0749E-149C-4901-BB32-9F74E1C3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3B7C-29A3-492C-807D-93964F90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AD13-1BF5-4723-A637-C08430C1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011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3431-5F18-445D-9E20-E34B84F8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BCB6-6E40-4827-80E8-461945D17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7667F-951C-4F4A-A116-882A0E2C2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5FE6-7262-4866-BE5E-AC5ECF1D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CDF9-AAB0-4E3D-A584-63D51388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3B48-B013-406C-AED0-3366E56F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68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1AD-8E94-4D43-B596-82456656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A2F9-9DEC-4A98-AD1D-C678C2C5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2AFEF-17DA-4721-8EF9-3E95F560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12B54-D95F-42D4-8647-B55CE8204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B716B-5DB9-4F66-834B-9BC40FF42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D30E0-CC13-41F8-B184-B81732D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AFE24-32D9-4B84-8EC5-CD7C3371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BF9F7-77D2-4979-9ED6-DDE625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44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C583-A6D4-437F-9D31-958A0A2C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E96DC-AFD0-4831-B683-9933553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6F7E-2FC0-4398-8368-751E4048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7CA67-B197-4AB6-93FE-F91DF952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4FBB-4138-42D8-8655-720A64DA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EDC80-C953-4B26-B1BE-BDAF29C0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D87E3-C582-492E-96F3-E409CC6D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68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C2D8-0E7B-4229-9B53-D4B7E09B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1D55-90FC-4711-8961-947DBF74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C57D2-2ABA-44E5-A129-BDAF2A9D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D596E-AF9E-4330-B545-E37CAF01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8A11-8491-4D76-88C6-48E79CCD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C367-7ECC-4327-A50F-582DCE66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7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8519-B3EB-4E2B-B728-B78C25A2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52F9F-19D9-4626-AAD5-67F1090F4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ECCF1-F476-4BFE-8DBB-CA241634E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1B86A-850A-4EE8-8A2A-CC24FAF5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ADD7-A519-4A76-810A-CF1A4749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12F3-2D3C-4FF1-9B1B-CBD69647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483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5C1B-52E5-4B6A-A6EB-D81DCEA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F929-6B6A-4FCB-BF12-6460750D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693F-0444-45B9-9A9A-46324EE74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AF72-4562-4CE5-BF8F-1C0D09BFB3E5}" type="datetimeFigureOut">
              <a:rPr lang="da-DK" smtClean="0"/>
              <a:t>22-04-2023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0218-2F4B-431C-AA9E-E77880BF9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A38A-4B1A-4196-A63C-3E84E7323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9E7E-0888-4935-A338-99B9EDE607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84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81F99D-1C76-44FA-A347-C1077A3822ED}"/>
              </a:ext>
            </a:extLst>
          </p:cNvPr>
          <p:cNvSpPr/>
          <p:nvPr/>
        </p:nvSpPr>
        <p:spPr>
          <a:xfrm>
            <a:off x="2639048" y="10153"/>
            <a:ext cx="3367121" cy="968922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Placering af ”</a:t>
            </a:r>
            <a:r>
              <a:rPr lang="da-DK" b="1" dirty="0" err="1">
                <a:solidFill>
                  <a:schemeClr val="tx1"/>
                </a:solidFill>
              </a:rPr>
              <a:t>Tile</a:t>
            </a:r>
            <a:r>
              <a:rPr lang="da-DK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854DC-36B8-4D58-B9DD-21F4447A1FBA}"/>
              </a:ext>
            </a:extLst>
          </p:cNvPr>
          <p:cNvSpPr/>
          <p:nvPr/>
        </p:nvSpPr>
        <p:spPr>
          <a:xfrm>
            <a:off x="4412430" y="923470"/>
            <a:ext cx="3367121" cy="968922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Rotation af ”</a:t>
            </a:r>
            <a:r>
              <a:rPr lang="da-DK" b="1" dirty="0" err="1">
                <a:solidFill>
                  <a:schemeClr val="tx1"/>
                </a:solidFill>
              </a:rPr>
              <a:t>Tile</a:t>
            </a:r>
            <a:r>
              <a:rPr lang="da-DK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543700-EC76-49B4-9862-3E990077EB38}"/>
              </a:ext>
            </a:extLst>
          </p:cNvPr>
          <p:cNvSpPr/>
          <p:nvPr/>
        </p:nvSpPr>
        <p:spPr>
          <a:xfrm>
            <a:off x="4412429" y="1965123"/>
            <a:ext cx="3367121" cy="95215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Valg af ”</a:t>
            </a:r>
            <a:r>
              <a:rPr lang="da-DK" b="1" dirty="0" err="1">
                <a:solidFill>
                  <a:schemeClr val="tx1"/>
                </a:solidFill>
              </a:rPr>
              <a:t>Area</a:t>
            </a:r>
            <a:r>
              <a:rPr lang="da-DK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9B57D3-F797-4A4E-8C1D-88D0DF887C5F}"/>
              </a:ext>
            </a:extLst>
          </p:cNvPr>
          <p:cNvSpPr/>
          <p:nvPr/>
        </p:nvSpPr>
        <p:spPr>
          <a:xfrm>
            <a:off x="4412425" y="2969706"/>
            <a:ext cx="3367121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Visualisering af ”</a:t>
            </a:r>
            <a:r>
              <a:rPr lang="da-DK" b="1" dirty="0" err="1">
                <a:solidFill>
                  <a:schemeClr val="tx1"/>
                </a:solidFill>
              </a:rPr>
              <a:t>Tile</a:t>
            </a:r>
            <a:r>
              <a:rPr lang="da-DK" b="1" dirty="0">
                <a:solidFill>
                  <a:schemeClr val="tx1"/>
                </a:solidFill>
              </a:rPr>
              <a:t>” og ”</a:t>
            </a:r>
            <a:r>
              <a:rPr lang="da-DK" b="1" dirty="0" err="1">
                <a:solidFill>
                  <a:schemeClr val="tx1"/>
                </a:solidFill>
              </a:rPr>
              <a:t>Area</a:t>
            </a:r>
            <a:r>
              <a:rPr lang="da-DK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CE681F40-0599-4808-9978-2AE72FC6BCFA}"/>
              </a:ext>
            </a:extLst>
          </p:cNvPr>
          <p:cNvSpPr/>
          <p:nvPr/>
        </p:nvSpPr>
        <p:spPr>
          <a:xfrm>
            <a:off x="155131" y="2472661"/>
            <a:ext cx="2046914" cy="1908492"/>
          </a:xfrm>
          <a:prstGeom prst="smileyFace">
            <a:avLst>
              <a:gd name="adj" fmla="val 46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Bruger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D56C38B-B028-4E67-B9DD-B2EA49DFD96C}"/>
              </a:ext>
            </a:extLst>
          </p:cNvPr>
          <p:cNvSpPr/>
          <p:nvPr/>
        </p:nvSpPr>
        <p:spPr>
          <a:xfrm>
            <a:off x="10250905" y="2472661"/>
            <a:ext cx="1785964" cy="1908492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35A53DF-1A71-45F1-823B-7D256C702348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2263144" y="323375"/>
            <a:ext cx="1064730" cy="3233842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C071C51-F318-4BFD-B6BA-91F0DD13B261}"/>
              </a:ext>
            </a:extLst>
          </p:cNvPr>
          <p:cNvCxnSpPr>
            <a:cxnSpLocks/>
            <a:stCxn id="9" idx="1"/>
            <a:endCxn id="2" idx="2"/>
          </p:cNvCxnSpPr>
          <p:nvPr/>
        </p:nvCxnSpPr>
        <p:spPr>
          <a:xfrm rot="5400000" flipH="1" flipV="1">
            <a:off x="418202" y="531308"/>
            <a:ext cx="2257539" cy="2184153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76E6690-B1C2-4856-A9D6-E2638E9E2585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 rot="5400000" flipH="1" flipV="1">
            <a:off x="3001879" y="1341603"/>
            <a:ext cx="310953" cy="2510148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E5E969F-8213-4A36-9068-B82B23A31720}"/>
              </a:ext>
            </a:extLst>
          </p:cNvPr>
          <p:cNvCxnSpPr>
            <a:cxnSpLocks/>
            <a:stCxn id="3" idx="6"/>
            <a:endCxn id="10" idx="0"/>
          </p:cNvCxnSpPr>
          <p:nvPr/>
        </p:nvCxnSpPr>
        <p:spPr>
          <a:xfrm>
            <a:off x="7779551" y="1407931"/>
            <a:ext cx="3364336" cy="1064730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3F5D579-9C59-4D20-BDDA-73E24D714168}"/>
              </a:ext>
            </a:extLst>
          </p:cNvPr>
          <p:cNvCxnSpPr>
            <a:cxnSpLocks/>
            <a:stCxn id="2" idx="6"/>
            <a:endCxn id="74" idx="2"/>
          </p:cNvCxnSpPr>
          <p:nvPr/>
        </p:nvCxnSpPr>
        <p:spPr>
          <a:xfrm>
            <a:off x="6006169" y="494614"/>
            <a:ext cx="437003" cy="8117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D945E27-EB9A-D378-A2E3-54DD06E58DC3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rot="10800000" flipV="1">
            <a:off x="2202045" y="3426905"/>
            <a:ext cx="22103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245DD8C-A949-B38F-E3D6-F53FBDBB5AFE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rot="10800000">
            <a:off x="7779547" y="3426907"/>
            <a:ext cx="2471359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C697637-203E-503E-F262-920F241950A4}"/>
              </a:ext>
            </a:extLst>
          </p:cNvPr>
          <p:cNvSpPr/>
          <p:nvPr/>
        </p:nvSpPr>
        <p:spPr>
          <a:xfrm>
            <a:off x="6443172" y="18270"/>
            <a:ext cx="3367121" cy="968922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Tjek af ”</a:t>
            </a:r>
            <a:r>
              <a:rPr lang="da-DK" b="1" dirty="0" err="1">
                <a:solidFill>
                  <a:schemeClr val="tx1"/>
                </a:solidFill>
              </a:rPr>
              <a:t>Tile</a:t>
            </a:r>
            <a:r>
              <a:rPr lang="da-DK" b="1" dirty="0">
                <a:solidFill>
                  <a:schemeClr val="tx1"/>
                </a:solidFill>
              </a:rPr>
              <a:t>” lokation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96990B0-CE90-756F-83BC-2D992A068D1A}"/>
              </a:ext>
            </a:extLst>
          </p:cNvPr>
          <p:cNvCxnSpPr>
            <a:cxnSpLocks/>
            <a:stCxn id="74" idx="6"/>
            <a:endCxn id="10" idx="0"/>
          </p:cNvCxnSpPr>
          <p:nvPr/>
        </p:nvCxnSpPr>
        <p:spPr>
          <a:xfrm>
            <a:off x="9810293" y="502731"/>
            <a:ext cx="1333594" cy="1969930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0828282-C364-75B4-1242-3A43A7E445AB}"/>
              </a:ext>
            </a:extLst>
          </p:cNvPr>
          <p:cNvSpPr/>
          <p:nvPr/>
        </p:nvSpPr>
        <p:spPr>
          <a:xfrm>
            <a:off x="4059846" y="6058080"/>
            <a:ext cx="3367121" cy="767836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Valg af antal spillere og navne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3179C451-1F08-3455-2DFD-BA1346D4620A}"/>
              </a:ext>
            </a:extLst>
          </p:cNvPr>
          <p:cNvCxnSpPr>
            <a:cxnSpLocks/>
            <a:stCxn id="9" idx="4"/>
            <a:endCxn id="89" idx="2"/>
          </p:cNvCxnSpPr>
          <p:nvPr/>
        </p:nvCxnSpPr>
        <p:spPr>
          <a:xfrm rot="16200000" flipH="1">
            <a:off x="1588795" y="3970946"/>
            <a:ext cx="2060845" cy="2881258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B543B82D-A27D-D000-9EA8-9FBAEB256D5C}"/>
              </a:ext>
            </a:extLst>
          </p:cNvPr>
          <p:cNvCxnSpPr>
            <a:cxnSpLocks/>
            <a:stCxn id="89" idx="6"/>
            <a:endCxn id="10" idx="2"/>
          </p:cNvCxnSpPr>
          <p:nvPr/>
        </p:nvCxnSpPr>
        <p:spPr>
          <a:xfrm flipV="1">
            <a:off x="7426967" y="4381153"/>
            <a:ext cx="3716920" cy="2060845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01B99B0-EE16-D4B4-A618-4F87D32CAF45}"/>
              </a:ext>
            </a:extLst>
          </p:cNvPr>
          <p:cNvSpPr/>
          <p:nvPr/>
        </p:nvSpPr>
        <p:spPr>
          <a:xfrm>
            <a:off x="6006169" y="5400514"/>
            <a:ext cx="3367121" cy="70426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Skift mellem spilleres tur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301EFF3A-5872-F9A7-732C-E4888E995D2A}"/>
              </a:ext>
            </a:extLst>
          </p:cNvPr>
          <p:cNvCxnSpPr>
            <a:cxnSpLocks/>
            <a:stCxn id="10" idx="2"/>
            <a:endCxn id="96" idx="6"/>
          </p:cNvCxnSpPr>
          <p:nvPr/>
        </p:nvCxnSpPr>
        <p:spPr>
          <a:xfrm rot="5400000">
            <a:off x="9572843" y="4181601"/>
            <a:ext cx="1371493" cy="1770597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E44E2FC-D52D-BAD6-C3EF-C9FD30AE62C5}"/>
              </a:ext>
            </a:extLst>
          </p:cNvPr>
          <p:cNvSpPr/>
          <p:nvPr/>
        </p:nvSpPr>
        <p:spPr>
          <a:xfrm>
            <a:off x="3516662" y="3940886"/>
            <a:ext cx="3367121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Vis hvis tur det er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57ACE70-8123-6824-D43C-B1BFF4AB3D51}"/>
              </a:ext>
            </a:extLst>
          </p:cNvPr>
          <p:cNvCxnSpPr>
            <a:cxnSpLocks/>
            <a:stCxn id="10" idx="1"/>
            <a:endCxn id="101" idx="6"/>
          </p:cNvCxnSpPr>
          <p:nvPr/>
        </p:nvCxnSpPr>
        <p:spPr>
          <a:xfrm rot="10800000" flipV="1">
            <a:off x="6883783" y="3426906"/>
            <a:ext cx="3367122" cy="971179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51373B15-56CF-44A9-994D-E557FDA7F7C0}"/>
              </a:ext>
            </a:extLst>
          </p:cNvPr>
          <p:cNvCxnSpPr>
            <a:cxnSpLocks/>
            <a:stCxn id="101" idx="2"/>
            <a:endCxn id="9" idx="6"/>
          </p:cNvCxnSpPr>
          <p:nvPr/>
        </p:nvCxnSpPr>
        <p:spPr>
          <a:xfrm rot="10800000">
            <a:off x="2202046" y="3426908"/>
            <a:ext cx="1314617" cy="971179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2FA381D5-5D4E-C63E-4D2E-87FF26FD6B53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7779550" y="2441200"/>
            <a:ext cx="2471355" cy="985707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EA08E08-5990-C352-6EC0-BDCFC98CAFDD}"/>
              </a:ext>
            </a:extLst>
          </p:cNvPr>
          <p:cNvSpPr/>
          <p:nvPr/>
        </p:nvSpPr>
        <p:spPr>
          <a:xfrm>
            <a:off x="6006168" y="4742911"/>
            <a:ext cx="3367121" cy="61094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Start og slut spillet</a:t>
            </a:r>
          </a:p>
        </p:txBody>
      </p: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9BEC8733-05A8-C41D-672E-E69EEC47ADC4}"/>
              </a:ext>
            </a:extLst>
          </p:cNvPr>
          <p:cNvCxnSpPr>
            <a:cxnSpLocks/>
            <a:stCxn id="10" idx="2"/>
            <a:endCxn id="143" idx="6"/>
          </p:cNvCxnSpPr>
          <p:nvPr/>
        </p:nvCxnSpPr>
        <p:spPr>
          <a:xfrm rot="5400000">
            <a:off x="9924973" y="3829469"/>
            <a:ext cx="667230" cy="1770598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474809E-271F-1CD5-1A04-2BA80A36D639}"/>
              </a:ext>
            </a:extLst>
          </p:cNvPr>
          <p:cNvCxnSpPr>
            <a:cxnSpLocks/>
            <a:stCxn id="143" idx="2"/>
            <a:endCxn id="9" idx="5"/>
          </p:cNvCxnSpPr>
          <p:nvPr/>
        </p:nvCxnSpPr>
        <p:spPr>
          <a:xfrm rot="10800000">
            <a:off x="1902282" y="4101661"/>
            <a:ext cx="4103887" cy="946722"/>
          </a:xfrm>
          <a:prstGeom prst="curvedConnector2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3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81F99D-1C76-44FA-A347-C1077A3822ED}"/>
              </a:ext>
            </a:extLst>
          </p:cNvPr>
          <p:cNvSpPr/>
          <p:nvPr/>
        </p:nvSpPr>
        <p:spPr>
          <a:xfrm>
            <a:off x="2513006" y="98463"/>
            <a:ext cx="3367121" cy="96892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Udregning af point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CE681F40-0599-4808-9978-2AE72FC6BCFA}"/>
              </a:ext>
            </a:extLst>
          </p:cNvPr>
          <p:cNvSpPr/>
          <p:nvPr/>
        </p:nvSpPr>
        <p:spPr>
          <a:xfrm>
            <a:off x="155131" y="2472661"/>
            <a:ext cx="2046914" cy="1908492"/>
          </a:xfrm>
          <a:prstGeom prst="smileyFace">
            <a:avLst>
              <a:gd name="adj" fmla="val 46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Bruger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D56C38B-B028-4E67-B9DD-B2EA49DFD96C}"/>
              </a:ext>
            </a:extLst>
          </p:cNvPr>
          <p:cNvSpPr/>
          <p:nvPr/>
        </p:nvSpPr>
        <p:spPr>
          <a:xfrm>
            <a:off x="10250905" y="2472661"/>
            <a:ext cx="1785964" cy="1908492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245DD8C-A949-B38F-E3D6-F53FBDBB5AFE}"/>
              </a:ext>
            </a:extLst>
          </p:cNvPr>
          <p:cNvCxnSpPr>
            <a:cxnSpLocks/>
            <a:stCxn id="10" idx="2"/>
            <a:endCxn id="37" idx="6"/>
          </p:cNvCxnSpPr>
          <p:nvPr/>
        </p:nvCxnSpPr>
        <p:spPr>
          <a:xfrm rot="5400000">
            <a:off x="8540182" y="3620532"/>
            <a:ext cx="1843085" cy="3364327"/>
          </a:xfrm>
          <a:prstGeom prst="curvedConnector2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BF9A35C-D354-B8AF-C2E3-AE0DD8676104}"/>
              </a:ext>
            </a:extLst>
          </p:cNvPr>
          <p:cNvSpPr/>
          <p:nvPr/>
        </p:nvSpPr>
        <p:spPr>
          <a:xfrm>
            <a:off x="6406963" y="1089581"/>
            <a:ext cx="3367121" cy="96892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Find regioner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30C7D0-00B1-4EC7-9F92-C2A9A11F91BA}"/>
              </a:ext>
            </a:extLst>
          </p:cNvPr>
          <p:cNvSpPr/>
          <p:nvPr/>
        </p:nvSpPr>
        <p:spPr>
          <a:xfrm>
            <a:off x="2513007" y="2058503"/>
            <a:ext cx="3367121" cy="96892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Tilbage </a:t>
            </a:r>
            <a:r>
              <a:rPr lang="da-DK" b="1" dirty="0" err="1">
                <a:solidFill>
                  <a:schemeClr val="tx1"/>
                </a:solidFill>
              </a:rPr>
              <a:t>vendning</a:t>
            </a:r>
            <a:r>
              <a:rPr lang="da-DK" b="1" dirty="0">
                <a:solidFill>
                  <a:schemeClr val="tx1"/>
                </a:solidFill>
              </a:rPr>
              <a:t> af ” personer”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5C263B0-7D79-75E0-0BCC-5FE9F3C4BC30}"/>
              </a:ext>
            </a:extLst>
          </p:cNvPr>
          <p:cNvCxnSpPr>
            <a:cxnSpLocks/>
            <a:stCxn id="6" idx="2"/>
            <a:endCxn id="2" idx="6"/>
          </p:cNvCxnSpPr>
          <p:nvPr/>
        </p:nvCxnSpPr>
        <p:spPr>
          <a:xfrm rot="10800000">
            <a:off x="5880127" y="582924"/>
            <a:ext cx="526836" cy="99111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8A45C7-CA20-8F74-C3D6-F36900989D32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rot="16200000" flipV="1">
            <a:off x="10009677" y="1338450"/>
            <a:ext cx="898619" cy="1369803"/>
          </a:xfrm>
          <a:prstGeom prst="curved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B408542-017C-9286-D1D8-CC219208ACA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0800000" flipV="1">
            <a:off x="1178588" y="582923"/>
            <a:ext cx="1334418" cy="1889737"/>
          </a:xfrm>
          <a:prstGeom prst="curved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082F011-AA4B-77CB-213C-3A0AD5172E94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rot="10800000" flipV="1">
            <a:off x="5880129" y="1574042"/>
            <a:ext cx="526835" cy="96892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BB2B742-1058-1557-F152-F4356A980E5A}"/>
              </a:ext>
            </a:extLst>
          </p:cNvPr>
          <p:cNvSpPr/>
          <p:nvPr/>
        </p:nvSpPr>
        <p:spPr>
          <a:xfrm>
            <a:off x="4412439" y="4341248"/>
            <a:ext cx="3367121" cy="96892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Design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8E2CA7-D3F8-BCBF-F733-A7672D185835}"/>
              </a:ext>
            </a:extLst>
          </p:cNvPr>
          <p:cNvCxnSpPr>
            <a:cxnSpLocks/>
            <a:stCxn id="7" idx="2"/>
            <a:endCxn id="9" idx="7"/>
          </p:cNvCxnSpPr>
          <p:nvPr/>
        </p:nvCxnSpPr>
        <p:spPr>
          <a:xfrm rot="10800000" flipV="1">
            <a:off x="1902281" y="2542963"/>
            <a:ext cx="610726" cy="209189"/>
          </a:xfrm>
          <a:prstGeom prst="curvedConnector4">
            <a:avLst>
              <a:gd name="adj1" fmla="val 25458"/>
              <a:gd name="adj2" fmla="val -9279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F1B929-5F5E-1A43-8C31-3CCEF1AB2F66}"/>
              </a:ext>
            </a:extLst>
          </p:cNvPr>
          <p:cNvSpPr/>
          <p:nvPr/>
        </p:nvSpPr>
        <p:spPr>
          <a:xfrm>
            <a:off x="4412439" y="5739777"/>
            <a:ext cx="3367121" cy="96892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Online Multiplayer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5D4D9C7-C1FD-CA5E-9D24-29B232982C31}"/>
              </a:ext>
            </a:extLst>
          </p:cNvPr>
          <p:cNvCxnSpPr>
            <a:cxnSpLocks/>
            <a:stCxn id="37" idx="2"/>
            <a:endCxn id="9" idx="4"/>
          </p:cNvCxnSpPr>
          <p:nvPr/>
        </p:nvCxnSpPr>
        <p:spPr>
          <a:xfrm rot="10800000">
            <a:off x="1178589" y="4381154"/>
            <a:ext cx="3233851" cy="1843085"/>
          </a:xfrm>
          <a:prstGeom prst="curvedConnector2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055AAC0-D812-DC4B-8E32-A23A3F475E1A}"/>
              </a:ext>
            </a:extLst>
          </p:cNvPr>
          <p:cNvCxnSpPr>
            <a:cxnSpLocks/>
            <a:stCxn id="33" idx="2"/>
            <a:endCxn id="9" idx="5"/>
          </p:cNvCxnSpPr>
          <p:nvPr/>
        </p:nvCxnSpPr>
        <p:spPr>
          <a:xfrm rot="10800000">
            <a:off x="1902281" y="4101661"/>
            <a:ext cx="2510158" cy="724048"/>
          </a:xfrm>
          <a:prstGeom prst="curvedConnector2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Stevnbak Andersen</dc:creator>
  <cp:lastModifiedBy>Kasper Stevnbak Andersen</cp:lastModifiedBy>
  <cp:revision>2</cp:revision>
  <dcterms:created xsi:type="dcterms:W3CDTF">2022-09-26T09:10:07Z</dcterms:created>
  <dcterms:modified xsi:type="dcterms:W3CDTF">2023-04-22T18:32:39Z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ea7001-5c24-4702-a3ac-e436ccb02747_Enabled">
    <vt:lpwstr>true</vt:lpwstr>
  </property>
  <property fmtid="{D5CDD505-2E9C-101B-9397-08002B2CF9AE}" pid="3" name="MSIP_Label_20ea7001-5c24-4702-a3ac-e436ccb02747_SetDate">
    <vt:lpwstr>2022-09-26T09:10:08Z</vt:lpwstr>
  </property>
  <property fmtid="{D5CDD505-2E9C-101B-9397-08002B2CF9AE}" pid="4" name="MSIP_Label_20ea7001-5c24-4702-a3ac-e436ccb02747_Method">
    <vt:lpwstr>Standard</vt:lpwstr>
  </property>
  <property fmtid="{D5CDD505-2E9C-101B-9397-08002B2CF9AE}" pid="5" name="MSIP_Label_20ea7001-5c24-4702-a3ac-e436ccb02747_Name">
    <vt:lpwstr>Confidential</vt:lpwstr>
  </property>
  <property fmtid="{D5CDD505-2E9C-101B-9397-08002B2CF9AE}" pid="6" name="MSIP_Label_20ea7001-5c24-4702-a3ac-e436ccb02747_SiteId">
    <vt:lpwstr>c8823c91-be81-4f89-b024-6c3dd789c106</vt:lpwstr>
  </property>
  <property fmtid="{D5CDD505-2E9C-101B-9397-08002B2CF9AE}" pid="7" name="MSIP_Label_20ea7001-5c24-4702-a3ac-e436ccb02747_ActionId">
    <vt:lpwstr>e1ff81ae-8d0e-4525-a989-b2bbfb90900e</vt:lpwstr>
  </property>
  <property fmtid="{D5CDD505-2E9C-101B-9397-08002B2CF9AE}" pid="8" name="MSIP_Label_20ea7001-5c24-4702-a3ac-e436ccb02747_ContentBits">
    <vt:lpwstr>2</vt:lpwstr>
  </property>
</Properties>
</file>