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87" r:id="rId3"/>
    <p:sldId id="38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3FEA63-970F-4906-B9AC-B4EADC6BF2EC}">
          <p14:sldIdLst>
            <p14:sldId id="25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54F2D-0984-49D9-9D6D-E562A7CBC0FA}" v="4" dt="2020-10-19T19:02:57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7" autoAdjust="0"/>
    <p:restoredTop sz="94651" autoAdjust="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goj Kostovski" userId="3bf6ea7c90a8a414" providerId="LiveId" clId="{E7854F2D-0984-49D9-9D6D-E562A7CBC0FA}"/>
    <pc:docChg chg="undo custSel addSld modSld modSection">
      <pc:chgData name="Blagoj Kostovski" userId="3bf6ea7c90a8a414" providerId="LiveId" clId="{E7854F2D-0984-49D9-9D6D-E562A7CBC0FA}" dt="2020-10-19T19:05:11.229" v="153" actId="20577"/>
      <pc:docMkLst>
        <pc:docMk/>
      </pc:docMkLst>
      <pc:sldChg chg="modSp mod">
        <pc:chgData name="Blagoj Kostovski" userId="3bf6ea7c90a8a414" providerId="LiveId" clId="{E7854F2D-0984-49D9-9D6D-E562A7CBC0FA}" dt="2020-10-19T13:33:35.257" v="21" actId="207"/>
        <pc:sldMkLst>
          <pc:docMk/>
          <pc:sldMk cId="2530802895" sldId="385"/>
        </pc:sldMkLst>
        <pc:spChg chg="mod">
          <ac:chgData name="Blagoj Kostovski" userId="3bf6ea7c90a8a414" providerId="LiveId" clId="{E7854F2D-0984-49D9-9D6D-E562A7CBC0FA}" dt="2020-10-19T13:33:35.257" v="21" actId="207"/>
          <ac:spMkLst>
            <pc:docMk/>
            <pc:sldMk cId="2530802895" sldId="385"/>
            <ac:spMk id="4" creationId="{FC036D15-CCF1-48DF-9E39-3027854F0213}"/>
          </ac:spMkLst>
        </pc:spChg>
      </pc:sldChg>
      <pc:sldChg chg="modSp mod">
        <pc:chgData name="Blagoj Kostovski" userId="3bf6ea7c90a8a414" providerId="LiveId" clId="{E7854F2D-0984-49D9-9D6D-E562A7CBC0FA}" dt="2020-10-19T19:05:11.229" v="153" actId="20577"/>
        <pc:sldMkLst>
          <pc:docMk/>
          <pc:sldMk cId="1620464324" sldId="390"/>
        </pc:sldMkLst>
        <pc:spChg chg="mod">
          <ac:chgData name="Blagoj Kostovski" userId="3bf6ea7c90a8a414" providerId="LiveId" clId="{E7854F2D-0984-49D9-9D6D-E562A7CBC0FA}" dt="2020-10-19T19:05:11.229" v="153" actId="20577"/>
          <ac:spMkLst>
            <pc:docMk/>
            <pc:sldMk cId="1620464324" sldId="390"/>
            <ac:spMk id="3" creationId="{93ABF7C0-8ED2-40C4-A7DE-3A12536B8EF5}"/>
          </ac:spMkLst>
        </pc:spChg>
      </pc:sldChg>
      <pc:sldChg chg="modSp new mod">
        <pc:chgData name="Blagoj Kostovski" userId="3bf6ea7c90a8a414" providerId="LiveId" clId="{E7854F2D-0984-49D9-9D6D-E562A7CBC0FA}" dt="2020-10-19T13:36:45.941" v="45"/>
        <pc:sldMkLst>
          <pc:docMk/>
          <pc:sldMk cId="2435062503" sldId="391"/>
        </pc:sldMkLst>
        <pc:spChg chg="mod">
          <ac:chgData name="Blagoj Kostovski" userId="3bf6ea7c90a8a414" providerId="LiveId" clId="{E7854F2D-0984-49D9-9D6D-E562A7CBC0FA}" dt="2020-10-19T13:36:33.495" v="41" actId="20577"/>
          <ac:spMkLst>
            <pc:docMk/>
            <pc:sldMk cId="2435062503" sldId="391"/>
            <ac:spMk id="2" creationId="{043BBAAF-1325-41E3-93BE-8CD9D7FEEBFD}"/>
          </ac:spMkLst>
        </pc:spChg>
        <pc:spChg chg="mod">
          <ac:chgData name="Blagoj Kostovski" userId="3bf6ea7c90a8a414" providerId="LiveId" clId="{E7854F2D-0984-49D9-9D6D-E562A7CBC0FA}" dt="2020-10-19T13:36:45.941" v="45"/>
          <ac:spMkLst>
            <pc:docMk/>
            <pc:sldMk cId="2435062503" sldId="391"/>
            <ac:spMk id="3" creationId="{2C3DAA86-C2C4-45FA-81A6-56C52ACE8847}"/>
          </ac:spMkLst>
        </pc:spChg>
      </pc:sldChg>
    </pc:docChg>
  </pc:docChgLst>
  <pc:docChgLst>
    <pc:chgData name="Blagoj Kostovski" userId="3bf6ea7c90a8a414" providerId="LiveId" clId="{1E100BEA-D71B-4010-9D1F-D76D24747F7B}"/>
    <pc:docChg chg="custSel addSld modSld delSection modSection">
      <pc:chgData name="Blagoj Kostovski" userId="3bf6ea7c90a8a414" providerId="LiveId" clId="{1E100BEA-D71B-4010-9D1F-D76D24747F7B}" dt="2020-07-13T14:03:27.117" v="565" actId="20577"/>
      <pc:docMkLst>
        <pc:docMk/>
      </pc:docMkLst>
      <pc:sldChg chg="modSp mod">
        <pc:chgData name="Blagoj Kostovski" userId="3bf6ea7c90a8a414" providerId="LiveId" clId="{1E100BEA-D71B-4010-9D1F-D76D24747F7B}" dt="2020-07-13T13:35:25.084" v="37" actId="20577"/>
        <pc:sldMkLst>
          <pc:docMk/>
          <pc:sldMk cId="1065045541" sldId="256"/>
        </pc:sldMkLst>
        <pc:spChg chg="mod">
          <ac:chgData name="Blagoj Kostovski" userId="3bf6ea7c90a8a414" providerId="LiveId" clId="{1E100BEA-D71B-4010-9D1F-D76D24747F7B}" dt="2020-07-13T13:35:25.084" v="37" actId="20577"/>
          <ac:spMkLst>
            <pc:docMk/>
            <pc:sldMk cId="1065045541" sldId="256"/>
            <ac:spMk id="2" creationId="{00000000-0000-0000-0000-000000000000}"/>
          </ac:spMkLst>
        </pc:spChg>
      </pc:sldChg>
      <pc:sldChg chg="modSp mod">
        <pc:chgData name="Blagoj Kostovski" userId="3bf6ea7c90a8a414" providerId="LiveId" clId="{1E100BEA-D71B-4010-9D1F-D76D24747F7B}" dt="2020-07-13T13:29:56.742" v="20" actId="20577"/>
        <pc:sldMkLst>
          <pc:docMk/>
          <pc:sldMk cId="3391205993" sldId="359"/>
        </pc:sldMkLst>
        <pc:spChg chg="mod">
          <ac:chgData name="Blagoj Kostovski" userId="3bf6ea7c90a8a414" providerId="LiveId" clId="{1E100BEA-D71B-4010-9D1F-D76D24747F7B}" dt="2020-07-13T13:29:56.742" v="20" actId="20577"/>
          <ac:spMkLst>
            <pc:docMk/>
            <pc:sldMk cId="3391205993" sldId="359"/>
            <ac:spMk id="3" creationId="{00000000-0000-0000-0000-000000000000}"/>
          </ac:spMkLst>
        </pc:spChg>
      </pc:sldChg>
      <pc:sldChg chg="modSp new mod">
        <pc:chgData name="Blagoj Kostovski" userId="3bf6ea7c90a8a414" providerId="LiveId" clId="{1E100BEA-D71B-4010-9D1F-D76D24747F7B}" dt="2020-07-13T13:35:46.447" v="98" actId="20577"/>
        <pc:sldMkLst>
          <pc:docMk/>
          <pc:sldMk cId="1460822382" sldId="387"/>
        </pc:sldMkLst>
        <pc:spChg chg="mod">
          <ac:chgData name="Blagoj Kostovski" userId="3bf6ea7c90a8a414" providerId="LiveId" clId="{1E100BEA-D71B-4010-9D1F-D76D24747F7B}" dt="2020-07-13T13:35:36.222" v="53" actId="20577"/>
          <ac:spMkLst>
            <pc:docMk/>
            <pc:sldMk cId="1460822382" sldId="387"/>
            <ac:spMk id="2" creationId="{F841D650-050C-4B5F-AC41-C2D9D7B72940}"/>
          </ac:spMkLst>
        </pc:spChg>
        <pc:spChg chg="mod">
          <ac:chgData name="Blagoj Kostovski" userId="3bf6ea7c90a8a414" providerId="LiveId" clId="{1E100BEA-D71B-4010-9D1F-D76D24747F7B}" dt="2020-07-13T13:35:46.447" v="98" actId="20577"/>
          <ac:spMkLst>
            <pc:docMk/>
            <pc:sldMk cId="1460822382" sldId="387"/>
            <ac:spMk id="3" creationId="{BDBC9916-4817-43A7-825A-8E47B3DB3810}"/>
          </ac:spMkLst>
        </pc:spChg>
      </pc:sldChg>
      <pc:sldChg chg="addSp delSp modSp new mod">
        <pc:chgData name="Blagoj Kostovski" userId="3bf6ea7c90a8a414" providerId="LiveId" clId="{1E100BEA-D71B-4010-9D1F-D76D24747F7B}" dt="2020-07-13T13:39:38.341" v="136" actId="1076"/>
        <pc:sldMkLst>
          <pc:docMk/>
          <pc:sldMk cId="4264208914" sldId="388"/>
        </pc:sldMkLst>
        <pc:spChg chg="mod">
          <ac:chgData name="Blagoj Kostovski" userId="3bf6ea7c90a8a414" providerId="LiveId" clId="{1E100BEA-D71B-4010-9D1F-D76D24747F7B}" dt="2020-07-13T13:39:24.224" v="128" actId="27636"/>
          <ac:spMkLst>
            <pc:docMk/>
            <pc:sldMk cId="4264208914" sldId="388"/>
            <ac:spMk id="2" creationId="{AC759515-2C01-4D5C-A9F5-D35F81BA2C6B}"/>
          </ac:spMkLst>
        </pc:spChg>
        <pc:spChg chg="del">
          <ac:chgData name="Blagoj Kostovski" userId="3bf6ea7c90a8a414" providerId="LiveId" clId="{1E100BEA-D71B-4010-9D1F-D76D24747F7B}" dt="2020-07-13T13:39:26.321" v="129" actId="478"/>
          <ac:spMkLst>
            <pc:docMk/>
            <pc:sldMk cId="4264208914" sldId="388"/>
            <ac:spMk id="3" creationId="{552D14AD-4B1C-4C71-90B0-0CAE0C3A4D7D}"/>
          </ac:spMkLst>
        </pc:spChg>
        <pc:picChg chg="add mod">
          <ac:chgData name="Blagoj Kostovski" userId="3bf6ea7c90a8a414" providerId="LiveId" clId="{1E100BEA-D71B-4010-9D1F-D76D24747F7B}" dt="2020-07-13T13:39:38.341" v="136" actId="1076"/>
          <ac:picMkLst>
            <pc:docMk/>
            <pc:sldMk cId="4264208914" sldId="388"/>
            <ac:picMk id="5" creationId="{36F5483F-BD12-482B-A30B-70AE7811A451}"/>
          </ac:picMkLst>
        </pc:picChg>
      </pc:sldChg>
      <pc:sldChg chg="modSp new mod">
        <pc:chgData name="Blagoj Kostovski" userId="3bf6ea7c90a8a414" providerId="LiveId" clId="{1E100BEA-D71B-4010-9D1F-D76D24747F7B}" dt="2020-07-13T13:45:04.952" v="179" actId="20577"/>
        <pc:sldMkLst>
          <pc:docMk/>
          <pc:sldMk cId="2532947756" sldId="389"/>
        </pc:sldMkLst>
        <pc:spChg chg="mod">
          <ac:chgData name="Blagoj Kostovski" userId="3bf6ea7c90a8a414" providerId="LiveId" clId="{1E100BEA-D71B-4010-9D1F-D76D24747F7B}" dt="2020-07-13T13:39:59.823" v="159" actId="20577"/>
          <ac:spMkLst>
            <pc:docMk/>
            <pc:sldMk cId="2532947756" sldId="389"/>
            <ac:spMk id="2" creationId="{465783A5-AF6E-460F-9F0A-36AF01F0FA46}"/>
          </ac:spMkLst>
        </pc:spChg>
        <pc:spChg chg="mod">
          <ac:chgData name="Blagoj Kostovski" userId="3bf6ea7c90a8a414" providerId="LiveId" clId="{1E100BEA-D71B-4010-9D1F-D76D24747F7B}" dt="2020-07-13T13:45:04.952" v="179" actId="20577"/>
          <ac:spMkLst>
            <pc:docMk/>
            <pc:sldMk cId="2532947756" sldId="389"/>
            <ac:spMk id="3" creationId="{BF312113-1348-486D-BAF3-190DDE371980}"/>
          </ac:spMkLst>
        </pc:spChg>
      </pc:sldChg>
      <pc:sldChg chg="modSp new mod">
        <pc:chgData name="Blagoj Kostovski" userId="3bf6ea7c90a8a414" providerId="LiveId" clId="{1E100BEA-D71B-4010-9D1F-D76D24747F7B}" dt="2020-07-13T14:03:27.117" v="565" actId="20577"/>
        <pc:sldMkLst>
          <pc:docMk/>
          <pc:sldMk cId="1620464324" sldId="390"/>
        </pc:sldMkLst>
        <pc:spChg chg="mod">
          <ac:chgData name="Blagoj Kostovski" userId="3bf6ea7c90a8a414" providerId="LiveId" clId="{1E100BEA-D71B-4010-9D1F-D76D24747F7B}" dt="2020-07-13T13:55:25.245" v="226" actId="20577"/>
          <ac:spMkLst>
            <pc:docMk/>
            <pc:sldMk cId="1620464324" sldId="390"/>
            <ac:spMk id="2" creationId="{411DD8EC-F4D5-4EE1-9485-CE49AC7306F5}"/>
          </ac:spMkLst>
        </pc:spChg>
        <pc:spChg chg="mod">
          <ac:chgData name="Blagoj Kostovski" userId="3bf6ea7c90a8a414" providerId="LiveId" clId="{1E100BEA-D71B-4010-9D1F-D76D24747F7B}" dt="2020-07-13T14:03:27.117" v="565" actId="20577"/>
          <ac:spMkLst>
            <pc:docMk/>
            <pc:sldMk cId="1620464324" sldId="390"/>
            <ac:spMk id="3" creationId="{93ABF7C0-8ED2-40C4-A7DE-3A12536B8EF5}"/>
          </ac:spMkLst>
        </pc:spChg>
      </pc:sldChg>
    </pc:docChg>
  </pc:docChgLst>
  <pc:docChgLst>
    <pc:chgData name="Blagoj Kostovski" userId="3bf6ea7c90a8a414" providerId="LiveId" clId="{839A78A6-7CC4-4A6E-AD75-A55D7FF506B8}"/>
    <pc:docChg chg="custSel addSld delSld modSld modSection">
      <pc:chgData name="Blagoj Kostovski" userId="3bf6ea7c90a8a414" providerId="LiveId" clId="{839A78A6-7CC4-4A6E-AD75-A55D7FF506B8}" dt="2019-10-05T09:03:57.568" v="1239" actId="47"/>
      <pc:docMkLst>
        <pc:docMk/>
      </pc:docMkLst>
      <pc:sldChg chg="modSp">
        <pc:chgData name="Blagoj Kostovski" userId="3bf6ea7c90a8a414" providerId="LiveId" clId="{839A78A6-7CC4-4A6E-AD75-A55D7FF506B8}" dt="2019-09-28T19:21:50.916" v="4" actId="113"/>
        <pc:sldMkLst>
          <pc:docMk/>
          <pc:sldMk cId="1788391770" sldId="258"/>
        </pc:sldMkLst>
        <pc:spChg chg="mod">
          <ac:chgData name="Blagoj Kostovski" userId="3bf6ea7c90a8a414" providerId="LiveId" clId="{839A78A6-7CC4-4A6E-AD75-A55D7FF506B8}" dt="2019-09-28T19:21:50.916" v="4" actId="113"/>
          <ac:spMkLst>
            <pc:docMk/>
            <pc:sldMk cId="1788391770" sldId="258"/>
            <ac:spMk id="3" creationId="{00000000-0000-0000-0000-000000000000}"/>
          </ac:spMkLst>
        </pc:spChg>
      </pc:sldChg>
      <pc:sldChg chg="del">
        <pc:chgData name="Blagoj Kostovski" userId="3bf6ea7c90a8a414" providerId="LiveId" clId="{839A78A6-7CC4-4A6E-AD75-A55D7FF506B8}" dt="2019-09-28T19:21:40.345" v="3" actId="47"/>
        <pc:sldMkLst>
          <pc:docMk/>
          <pc:sldMk cId="339177138" sldId="259"/>
        </pc:sldMkLst>
      </pc:sldChg>
      <pc:sldChg chg="del">
        <pc:chgData name="Blagoj Kostovski" userId="3bf6ea7c90a8a414" providerId="LiveId" clId="{839A78A6-7CC4-4A6E-AD75-A55D7FF506B8}" dt="2019-09-28T19:24:19.718" v="10" actId="47"/>
        <pc:sldMkLst>
          <pc:docMk/>
          <pc:sldMk cId="1737863299" sldId="260"/>
        </pc:sldMkLst>
      </pc:sldChg>
      <pc:sldChg chg="del">
        <pc:chgData name="Blagoj Kostovski" userId="3bf6ea7c90a8a414" providerId="LiveId" clId="{839A78A6-7CC4-4A6E-AD75-A55D7FF506B8}" dt="2019-09-28T19:24:39.642" v="16" actId="47"/>
        <pc:sldMkLst>
          <pc:docMk/>
          <pc:sldMk cId="3344999567" sldId="261"/>
        </pc:sldMkLst>
      </pc:sldChg>
      <pc:sldChg chg="modNotesTx">
        <pc:chgData name="Blagoj Kostovski" userId="3bf6ea7c90a8a414" providerId="LiveId" clId="{839A78A6-7CC4-4A6E-AD75-A55D7FF506B8}" dt="2019-09-28T19:30:56.876" v="83" actId="20577"/>
        <pc:sldMkLst>
          <pc:docMk/>
          <pc:sldMk cId="1869613400" sldId="268"/>
        </pc:sldMkLst>
      </pc:sldChg>
      <pc:sldChg chg="modNotesTx">
        <pc:chgData name="Blagoj Kostovski" userId="3bf6ea7c90a8a414" providerId="LiveId" clId="{839A78A6-7CC4-4A6E-AD75-A55D7FF506B8}" dt="2019-09-28T19:30:43.514" v="39" actId="20577"/>
        <pc:sldMkLst>
          <pc:docMk/>
          <pc:sldMk cId="3385657265" sldId="269"/>
        </pc:sldMkLst>
      </pc:sldChg>
      <pc:sldChg chg="modSp">
        <pc:chgData name="Blagoj Kostovski" userId="3bf6ea7c90a8a414" providerId="LiveId" clId="{839A78A6-7CC4-4A6E-AD75-A55D7FF506B8}" dt="2019-09-28T19:38:25.642" v="113" actId="20577"/>
        <pc:sldMkLst>
          <pc:docMk/>
          <pc:sldMk cId="2268570174" sldId="282"/>
        </pc:sldMkLst>
        <pc:spChg chg="mod">
          <ac:chgData name="Blagoj Kostovski" userId="3bf6ea7c90a8a414" providerId="LiveId" clId="{839A78A6-7CC4-4A6E-AD75-A55D7FF506B8}" dt="2019-09-28T19:38:25.642" v="113" actId="20577"/>
          <ac:spMkLst>
            <pc:docMk/>
            <pc:sldMk cId="2268570174" sldId="282"/>
            <ac:spMk id="4" creationId="{00000000-0000-0000-0000-000000000000}"/>
          </ac:spMkLst>
        </pc:spChg>
        <pc:spChg chg="mod">
          <ac:chgData name="Blagoj Kostovski" userId="3bf6ea7c90a8a414" providerId="LiveId" clId="{839A78A6-7CC4-4A6E-AD75-A55D7FF506B8}" dt="2019-09-28T19:37:23.646" v="102" actId="20577"/>
          <ac:spMkLst>
            <pc:docMk/>
            <pc:sldMk cId="2268570174" sldId="282"/>
            <ac:spMk id="5" creationId="{00000000-0000-0000-0000-000000000000}"/>
          </ac:spMkLst>
        </pc:spChg>
        <pc:spChg chg="mod">
          <ac:chgData name="Blagoj Kostovski" userId="3bf6ea7c90a8a414" providerId="LiveId" clId="{839A78A6-7CC4-4A6E-AD75-A55D7FF506B8}" dt="2019-09-28T19:37:04.749" v="85" actId="20577"/>
          <ac:spMkLst>
            <pc:docMk/>
            <pc:sldMk cId="2268570174" sldId="282"/>
            <ac:spMk id="6" creationId="{00000000-0000-0000-0000-000000000000}"/>
          </ac:spMkLst>
        </pc:spChg>
      </pc:sldChg>
      <pc:sldChg chg="modSp">
        <pc:chgData name="Blagoj Kostovski" userId="3bf6ea7c90a8a414" providerId="LiveId" clId="{839A78A6-7CC4-4A6E-AD75-A55D7FF506B8}" dt="2019-09-28T19:38:40.419" v="135" actId="20577"/>
        <pc:sldMkLst>
          <pc:docMk/>
          <pc:sldMk cId="3194584501" sldId="283"/>
        </pc:sldMkLst>
        <pc:spChg chg="mod">
          <ac:chgData name="Blagoj Kostovski" userId="3bf6ea7c90a8a414" providerId="LiveId" clId="{839A78A6-7CC4-4A6E-AD75-A55D7FF506B8}" dt="2019-09-28T19:38:40.419" v="135" actId="20577"/>
          <ac:spMkLst>
            <pc:docMk/>
            <pc:sldMk cId="3194584501" sldId="283"/>
            <ac:spMk id="4" creationId="{00000000-0000-0000-0000-000000000000}"/>
          </ac:spMkLst>
        </pc:spChg>
      </pc:sldChg>
      <pc:sldChg chg="modSp">
        <pc:chgData name="Blagoj Kostovski" userId="3bf6ea7c90a8a414" providerId="LiveId" clId="{839A78A6-7CC4-4A6E-AD75-A55D7FF506B8}" dt="2019-10-02T12:08:24.753" v="491" actId="404"/>
        <pc:sldMkLst>
          <pc:docMk/>
          <pc:sldMk cId="3839457702" sldId="287"/>
        </pc:sldMkLst>
        <pc:spChg chg="mod">
          <ac:chgData name="Blagoj Kostovski" userId="3bf6ea7c90a8a414" providerId="LiveId" clId="{839A78A6-7CC4-4A6E-AD75-A55D7FF506B8}" dt="2019-10-02T12:08:24.753" v="491" actId="404"/>
          <ac:spMkLst>
            <pc:docMk/>
            <pc:sldMk cId="3839457702" sldId="287"/>
            <ac:spMk id="5" creationId="{00000000-0000-0000-0000-000000000000}"/>
          </ac:spMkLst>
        </pc:spChg>
      </pc:sldChg>
      <pc:sldChg chg="modSp">
        <pc:chgData name="Blagoj Kostovski" userId="3bf6ea7c90a8a414" providerId="LiveId" clId="{839A78A6-7CC4-4A6E-AD75-A55D7FF506B8}" dt="2019-09-28T19:38:46.749" v="147" actId="6549"/>
        <pc:sldMkLst>
          <pc:docMk/>
          <pc:sldMk cId="199865987" sldId="293"/>
        </pc:sldMkLst>
        <pc:spChg chg="mod">
          <ac:chgData name="Blagoj Kostovski" userId="3bf6ea7c90a8a414" providerId="LiveId" clId="{839A78A6-7CC4-4A6E-AD75-A55D7FF506B8}" dt="2019-09-28T19:38:46.749" v="147" actId="6549"/>
          <ac:spMkLst>
            <pc:docMk/>
            <pc:sldMk cId="199865987" sldId="293"/>
            <ac:spMk id="4" creationId="{00000000-0000-0000-0000-000000000000}"/>
          </ac:spMkLst>
        </pc:spChg>
      </pc:sldChg>
      <pc:sldChg chg="modSp">
        <pc:chgData name="Blagoj Kostovski" userId="3bf6ea7c90a8a414" providerId="LiveId" clId="{839A78A6-7CC4-4A6E-AD75-A55D7FF506B8}" dt="2019-10-02T12:20:37.224" v="608" actId="20577"/>
        <pc:sldMkLst>
          <pc:docMk/>
          <pc:sldMk cId="2426131548" sldId="302"/>
        </pc:sldMkLst>
        <pc:spChg chg="mod">
          <ac:chgData name="Blagoj Kostovski" userId="3bf6ea7c90a8a414" providerId="LiveId" clId="{839A78A6-7CC4-4A6E-AD75-A55D7FF506B8}" dt="2019-10-02T12:20:37.224" v="608" actId="20577"/>
          <ac:spMkLst>
            <pc:docMk/>
            <pc:sldMk cId="2426131548" sldId="302"/>
            <ac:spMk id="4" creationId="{00000000-0000-0000-0000-000000000000}"/>
          </ac:spMkLst>
        </pc:spChg>
      </pc:sldChg>
      <pc:sldChg chg="addSp delSp modSp">
        <pc:chgData name="Blagoj Kostovski" userId="3bf6ea7c90a8a414" providerId="LiveId" clId="{839A78A6-7CC4-4A6E-AD75-A55D7FF506B8}" dt="2019-10-05T06:15:00.816" v="635" actId="1076"/>
        <pc:sldMkLst>
          <pc:docMk/>
          <pc:sldMk cId="3427689321" sldId="316"/>
        </pc:sldMkLst>
        <pc:spChg chg="mod">
          <ac:chgData name="Blagoj Kostovski" userId="3bf6ea7c90a8a414" providerId="LiveId" clId="{839A78A6-7CC4-4A6E-AD75-A55D7FF506B8}" dt="2019-10-05T06:14:45.986" v="631" actId="20577"/>
          <ac:spMkLst>
            <pc:docMk/>
            <pc:sldMk cId="3427689321" sldId="316"/>
            <ac:spMk id="2" creationId="{00000000-0000-0000-0000-000000000000}"/>
          </ac:spMkLst>
        </pc:spChg>
        <pc:picChg chg="del">
          <ac:chgData name="Blagoj Kostovski" userId="3bf6ea7c90a8a414" providerId="LiveId" clId="{839A78A6-7CC4-4A6E-AD75-A55D7FF506B8}" dt="2019-10-05T06:14:54.148" v="632" actId="478"/>
          <ac:picMkLst>
            <pc:docMk/>
            <pc:sldMk cId="3427689321" sldId="316"/>
            <ac:picMk id="3" creationId="{00000000-0000-0000-0000-000000000000}"/>
          </ac:picMkLst>
        </pc:picChg>
        <pc:picChg chg="add mod">
          <ac:chgData name="Blagoj Kostovski" userId="3bf6ea7c90a8a414" providerId="LiveId" clId="{839A78A6-7CC4-4A6E-AD75-A55D7FF506B8}" dt="2019-10-05T06:15:00.816" v="635" actId="1076"/>
          <ac:picMkLst>
            <pc:docMk/>
            <pc:sldMk cId="3427689321" sldId="316"/>
            <ac:picMk id="4" creationId="{AEFA0EE6-EDA9-4C3F-BB93-C70FC3FC3A6C}"/>
          </ac:picMkLst>
        </pc:picChg>
      </pc:sldChg>
      <pc:sldChg chg="modSp del">
        <pc:chgData name="Blagoj Kostovski" userId="3bf6ea7c90a8a414" providerId="LiveId" clId="{839A78A6-7CC4-4A6E-AD75-A55D7FF506B8}" dt="2019-10-05T09:03:57.568" v="1239" actId="47"/>
        <pc:sldMkLst>
          <pc:docMk/>
          <pc:sldMk cId="180308711" sldId="319"/>
        </pc:sldMkLst>
        <pc:spChg chg="mod">
          <ac:chgData name="Blagoj Kostovski" userId="3bf6ea7c90a8a414" providerId="LiveId" clId="{839A78A6-7CC4-4A6E-AD75-A55D7FF506B8}" dt="2019-10-05T06:57:37.181" v="825" actId="20577"/>
          <ac:spMkLst>
            <pc:docMk/>
            <pc:sldMk cId="180308711" sldId="319"/>
            <ac:spMk id="2" creationId="{00000000-0000-0000-0000-000000000000}"/>
          </ac:spMkLst>
        </pc:spChg>
      </pc:sldChg>
      <pc:sldChg chg="modSp del modTransition">
        <pc:chgData name="Blagoj Kostovski" userId="3bf6ea7c90a8a414" providerId="LiveId" clId="{839A78A6-7CC4-4A6E-AD75-A55D7FF506B8}" dt="2019-10-05T08:48:27.741" v="1217" actId="47"/>
        <pc:sldMkLst>
          <pc:docMk/>
          <pc:sldMk cId="3416251812" sldId="321"/>
        </pc:sldMkLst>
        <pc:spChg chg="mod">
          <ac:chgData name="Blagoj Kostovski" userId="3bf6ea7c90a8a414" providerId="LiveId" clId="{839A78A6-7CC4-4A6E-AD75-A55D7FF506B8}" dt="2019-10-05T08:42:40.549" v="841" actId="20577"/>
          <ac:spMkLst>
            <pc:docMk/>
            <pc:sldMk cId="3416251812" sldId="321"/>
            <ac:spMk id="2" creationId="{00000000-0000-0000-0000-000000000000}"/>
          </ac:spMkLst>
        </pc:spChg>
      </pc:sldChg>
      <pc:sldChg chg="modSp">
        <pc:chgData name="Blagoj Kostovski" userId="3bf6ea7c90a8a414" providerId="LiveId" clId="{839A78A6-7CC4-4A6E-AD75-A55D7FF506B8}" dt="2019-10-05T08:48:30.928" v="1218" actId="20577"/>
        <pc:sldMkLst>
          <pc:docMk/>
          <pc:sldMk cId="353587730" sldId="322"/>
        </pc:sldMkLst>
        <pc:spChg chg="mod">
          <ac:chgData name="Blagoj Kostovski" userId="3bf6ea7c90a8a414" providerId="LiveId" clId="{839A78A6-7CC4-4A6E-AD75-A55D7FF506B8}" dt="2019-10-05T08:48:30.928" v="1218" actId="20577"/>
          <ac:spMkLst>
            <pc:docMk/>
            <pc:sldMk cId="353587730" sldId="322"/>
            <ac:spMk id="2" creationId="{00000000-0000-0000-0000-000000000000}"/>
          </ac:spMkLst>
        </pc:spChg>
        <pc:spChg chg="mod">
          <ac:chgData name="Blagoj Kostovski" userId="3bf6ea7c90a8a414" providerId="LiveId" clId="{839A78A6-7CC4-4A6E-AD75-A55D7FF506B8}" dt="2019-10-05T08:48:03.107" v="1216" actId="20577"/>
          <ac:spMkLst>
            <pc:docMk/>
            <pc:sldMk cId="353587730" sldId="322"/>
            <ac:spMk id="3" creationId="{00000000-0000-0000-0000-000000000000}"/>
          </ac:spMkLst>
        </pc:spChg>
      </pc:sldChg>
      <pc:sldChg chg="modSp">
        <pc:chgData name="Blagoj Kostovski" userId="3bf6ea7c90a8a414" providerId="LiveId" clId="{839A78A6-7CC4-4A6E-AD75-A55D7FF506B8}" dt="2019-09-28T19:38:58.238" v="164" actId="20577"/>
        <pc:sldMkLst>
          <pc:docMk/>
          <pc:sldMk cId="563971663" sldId="323"/>
        </pc:sldMkLst>
        <pc:spChg chg="mod">
          <ac:chgData name="Blagoj Kostovski" userId="3bf6ea7c90a8a414" providerId="LiveId" clId="{839A78A6-7CC4-4A6E-AD75-A55D7FF506B8}" dt="2019-09-28T19:38:58.238" v="164" actId="20577"/>
          <ac:spMkLst>
            <pc:docMk/>
            <pc:sldMk cId="563971663" sldId="323"/>
            <ac:spMk id="4" creationId="{00000000-0000-0000-0000-000000000000}"/>
          </ac:spMkLst>
        </pc:spChg>
      </pc:sldChg>
      <pc:sldChg chg="modSp">
        <pc:chgData name="Blagoj Kostovski" userId="3bf6ea7c90a8a414" providerId="LiveId" clId="{839A78A6-7CC4-4A6E-AD75-A55D7FF506B8}" dt="2019-10-05T08:48:33.140" v="1219" actId="20577"/>
        <pc:sldMkLst>
          <pc:docMk/>
          <pc:sldMk cId="330009596" sldId="324"/>
        </pc:sldMkLst>
        <pc:spChg chg="mod">
          <ac:chgData name="Blagoj Kostovski" userId="3bf6ea7c90a8a414" providerId="LiveId" clId="{839A78A6-7CC4-4A6E-AD75-A55D7FF506B8}" dt="2019-10-05T08:48:33.140" v="1219" actId="20577"/>
          <ac:spMkLst>
            <pc:docMk/>
            <pc:sldMk cId="330009596" sldId="324"/>
            <ac:spMk id="2" creationId="{00000000-0000-0000-0000-000000000000}"/>
          </ac:spMkLst>
        </pc:spChg>
      </pc:sldChg>
      <pc:sldChg chg="modSp">
        <pc:chgData name="Blagoj Kostovski" userId="3bf6ea7c90a8a414" providerId="LiveId" clId="{839A78A6-7CC4-4A6E-AD75-A55D7FF506B8}" dt="2019-10-05T08:48:35.700" v="1220" actId="20577"/>
        <pc:sldMkLst>
          <pc:docMk/>
          <pc:sldMk cId="4063103097" sldId="325"/>
        </pc:sldMkLst>
        <pc:spChg chg="mod">
          <ac:chgData name="Blagoj Kostovski" userId="3bf6ea7c90a8a414" providerId="LiveId" clId="{839A78A6-7CC4-4A6E-AD75-A55D7FF506B8}" dt="2019-10-05T08:48:35.700" v="1220" actId="20577"/>
          <ac:spMkLst>
            <pc:docMk/>
            <pc:sldMk cId="4063103097" sldId="325"/>
            <ac:spMk id="2" creationId="{00000000-0000-0000-0000-000000000000}"/>
          </ac:spMkLst>
        </pc:spChg>
        <pc:spChg chg="mod">
          <ac:chgData name="Blagoj Kostovski" userId="3bf6ea7c90a8a414" providerId="LiveId" clId="{839A78A6-7CC4-4A6E-AD75-A55D7FF506B8}" dt="2019-10-05T06:22:44.631" v="813" actId="20577"/>
          <ac:spMkLst>
            <pc:docMk/>
            <pc:sldMk cId="4063103097" sldId="325"/>
            <ac:spMk id="3" creationId="{00000000-0000-0000-0000-000000000000}"/>
          </ac:spMkLst>
        </pc:spChg>
      </pc:sldChg>
      <pc:sldChg chg="add">
        <pc:chgData name="Blagoj Kostovski" userId="3bf6ea7c90a8a414" providerId="LiveId" clId="{839A78A6-7CC4-4A6E-AD75-A55D7FF506B8}" dt="2019-09-28T19:21:28.976" v="2"/>
        <pc:sldMkLst>
          <pc:docMk/>
          <pc:sldMk cId="947269314" sldId="326"/>
        </pc:sldMkLst>
      </pc:sldChg>
      <pc:sldChg chg="modSp add">
        <pc:chgData name="Blagoj Kostovski" userId="3bf6ea7c90a8a414" providerId="LiveId" clId="{839A78A6-7CC4-4A6E-AD75-A55D7FF506B8}" dt="2019-09-28T19:24:14.125" v="9" actId="20577"/>
        <pc:sldMkLst>
          <pc:docMk/>
          <pc:sldMk cId="3391205993" sldId="359"/>
        </pc:sldMkLst>
        <pc:spChg chg="mod">
          <ac:chgData name="Blagoj Kostovski" userId="3bf6ea7c90a8a414" providerId="LiveId" clId="{839A78A6-7CC4-4A6E-AD75-A55D7FF506B8}" dt="2019-09-28T19:24:14.125" v="9" actId="20577"/>
          <ac:spMkLst>
            <pc:docMk/>
            <pc:sldMk cId="3391205993" sldId="359"/>
            <ac:spMk id="2" creationId="{00000000-0000-0000-0000-000000000000}"/>
          </ac:spMkLst>
        </pc:spChg>
      </pc:sldChg>
      <pc:sldChg chg="modSp add">
        <pc:chgData name="Blagoj Kostovski" userId="3bf6ea7c90a8a414" providerId="LiveId" clId="{839A78A6-7CC4-4A6E-AD75-A55D7FF506B8}" dt="2019-09-28T19:24:24.620" v="15" actId="20577"/>
        <pc:sldMkLst>
          <pc:docMk/>
          <pc:sldMk cId="2508857953" sldId="384"/>
        </pc:sldMkLst>
        <pc:spChg chg="mod">
          <ac:chgData name="Blagoj Kostovski" userId="3bf6ea7c90a8a414" providerId="LiveId" clId="{839A78A6-7CC4-4A6E-AD75-A55D7FF506B8}" dt="2019-09-28T19:24:24.620" v="15" actId="20577"/>
          <ac:spMkLst>
            <pc:docMk/>
            <pc:sldMk cId="2508857953" sldId="384"/>
            <ac:spMk id="2" creationId="{00000000-0000-0000-0000-000000000000}"/>
          </ac:spMkLst>
        </pc:spChg>
      </pc:sldChg>
      <pc:sldChg chg="modSp add">
        <pc:chgData name="Blagoj Kostovski" userId="3bf6ea7c90a8a414" providerId="LiveId" clId="{839A78A6-7CC4-4A6E-AD75-A55D7FF506B8}" dt="2019-10-02T12:08:01.336" v="486" actId="20577"/>
        <pc:sldMkLst>
          <pc:docMk/>
          <pc:sldMk cId="2441850929" sldId="385"/>
        </pc:sldMkLst>
        <pc:spChg chg="mod">
          <ac:chgData name="Blagoj Kostovski" userId="3bf6ea7c90a8a414" providerId="LiveId" clId="{839A78A6-7CC4-4A6E-AD75-A55D7FF506B8}" dt="2019-10-02T12:04:41.767" v="284" actId="20577"/>
          <ac:spMkLst>
            <pc:docMk/>
            <pc:sldMk cId="2441850929" sldId="385"/>
            <ac:spMk id="2" creationId="{CEB03DCA-DE51-40EF-8682-FB92A05BE864}"/>
          </ac:spMkLst>
        </pc:spChg>
        <pc:spChg chg="mod">
          <ac:chgData name="Blagoj Kostovski" userId="3bf6ea7c90a8a414" providerId="LiveId" clId="{839A78A6-7CC4-4A6E-AD75-A55D7FF506B8}" dt="2019-10-02T12:08:01.336" v="486" actId="20577"/>
          <ac:spMkLst>
            <pc:docMk/>
            <pc:sldMk cId="2441850929" sldId="385"/>
            <ac:spMk id="3" creationId="{C5D8F891-C86F-40B4-A491-52E0D402102B}"/>
          </ac:spMkLst>
        </pc:spChg>
      </pc:sldChg>
      <pc:sldChg chg="modSp add modNotesTx">
        <pc:chgData name="Blagoj Kostovski" userId="3bf6ea7c90a8a414" providerId="LiveId" clId="{839A78A6-7CC4-4A6E-AD75-A55D7FF506B8}" dt="2019-10-02T12:14:57.791" v="580" actId="20577"/>
        <pc:sldMkLst>
          <pc:docMk/>
          <pc:sldMk cId="1127301603" sldId="386"/>
        </pc:sldMkLst>
        <pc:spChg chg="mod">
          <ac:chgData name="Blagoj Kostovski" userId="3bf6ea7c90a8a414" providerId="LiveId" clId="{839A78A6-7CC4-4A6E-AD75-A55D7FF506B8}" dt="2019-10-02T12:14:47.465" v="540" actId="6549"/>
          <ac:spMkLst>
            <pc:docMk/>
            <pc:sldMk cId="1127301603" sldId="386"/>
            <ac:spMk id="2" creationId="{00000000-0000-0000-0000-000000000000}"/>
          </ac:spMkLst>
        </pc:spChg>
      </pc:sldChg>
      <pc:sldChg chg="add">
        <pc:chgData name="Blagoj Kostovski" userId="3bf6ea7c90a8a414" providerId="LiveId" clId="{839A78A6-7CC4-4A6E-AD75-A55D7FF506B8}" dt="2019-10-05T06:14:36.006" v="611"/>
        <pc:sldMkLst>
          <pc:docMk/>
          <pc:sldMk cId="1033880741" sldId="387"/>
        </pc:sldMkLst>
      </pc:sldChg>
      <pc:sldChg chg="modSp add del">
        <pc:chgData name="Blagoj Kostovski" userId="3bf6ea7c90a8a414" providerId="LiveId" clId="{839A78A6-7CC4-4A6E-AD75-A55D7FF506B8}" dt="2019-10-05T09:03:53.485" v="1238" actId="47"/>
        <pc:sldMkLst>
          <pc:docMk/>
          <pc:sldMk cId="2027024835" sldId="388"/>
        </pc:sldMkLst>
        <pc:spChg chg="mod">
          <ac:chgData name="Blagoj Kostovski" userId="3bf6ea7c90a8a414" providerId="LiveId" clId="{839A78A6-7CC4-4A6E-AD75-A55D7FF506B8}" dt="2019-10-05T08:49:05.574" v="1222" actId="20577"/>
          <ac:spMkLst>
            <pc:docMk/>
            <pc:sldMk cId="2027024835" sldId="388"/>
            <ac:spMk id="2" creationId="{00000000-0000-0000-0000-000000000000}"/>
          </ac:spMkLst>
        </pc:spChg>
        <pc:spChg chg="mod">
          <ac:chgData name="Blagoj Kostovski" userId="3bf6ea7c90a8a414" providerId="LiveId" clId="{839A78A6-7CC4-4A6E-AD75-A55D7FF506B8}" dt="2019-10-05T08:49:18.086" v="1237" actId="6549"/>
          <ac:spMkLst>
            <pc:docMk/>
            <pc:sldMk cId="2027024835" sldId="388"/>
            <ac:spMk id="3" creationId="{00000000-0000-0000-0000-000000000000}"/>
          </ac:spMkLst>
        </pc:spChg>
      </pc:sldChg>
    </pc:docChg>
  </pc:docChgLst>
  <pc:docChgLst>
    <pc:chgData name="Blagoj Kostovski" userId="3bf6ea7c90a8a414" providerId="LiveId" clId="{1C4F2046-6405-43F3-B8E2-60F3D64E2FE6}"/>
    <pc:docChg chg="custSel addSld delSld modSld delSection modSection">
      <pc:chgData name="Blagoj Kostovski" userId="3bf6ea7c90a8a414" providerId="LiveId" clId="{1C4F2046-6405-43F3-B8E2-60F3D64E2FE6}" dt="2020-02-02T20:59:18.566" v="811" actId="20577"/>
      <pc:docMkLst>
        <pc:docMk/>
      </pc:docMkLst>
      <pc:sldChg chg="modSp">
        <pc:chgData name="Blagoj Kostovski" userId="3bf6ea7c90a8a414" providerId="LiveId" clId="{1C4F2046-6405-43F3-B8E2-60F3D64E2FE6}" dt="2020-02-02T20:12:11.420" v="21" actId="20577"/>
        <pc:sldMkLst>
          <pc:docMk/>
          <pc:sldMk cId="1065045541" sldId="256"/>
        </pc:sldMkLst>
        <pc:spChg chg="mod">
          <ac:chgData name="Blagoj Kostovski" userId="3bf6ea7c90a8a414" providerId="LiveId" clId="{1C4F2046-6405-43F3-B8E2-60F3D64E2FE6}" dt="2020-02-02T20:12:05.932" v="13" actId="20577"/>
          <ac:spMkLst>
            <pc:docMk/>
            <pc:sldMk cId="1065045541" sldId="256"/>
            <ac:spMk id="2" creationId="{00000000-0000-0000-0000-000000000000}"/>
          </ac:spMkLst>
        </pc:spChg>
        <pc:spChg chg="mod">
          <ac:chgData name="Blagoj Kostovski" userId="3bf6ea7c90a8a414" providerId="LiveId" clId="{1C4F2046-6405-43F3-B8E2-60F3D64E2FE6}" dt="2020-02-02T20:12:11.420" v="21" actId="20577"/>
          <ac:spMkLst>
            <pc:docMk/>
            <pc:sldMk cId="1065045541" sldId="256"/>
            <ac:spMk id="3" creationId="{00000000-0000-0000-0000-000000000000}"/>
          </ac:spMkLst>
        </pc:spChg>
      </pc:sldChg>
      <pc:sldChg chg="del">
        <pc:chgData name="Blagoj Kostovski" userId="3bf6ea7c90a8a414" providerId="LiveId" clId="{1C4F2046-6405-43F3-B8E2-60F3D64E2FE6}" dt="2020-02-02T20:12:13.751" v="22" actId="47"/>
        <pc:sldMkLst>
          <pc:docMk/>
          <pc:sldMk cId="280006010" sldId="257"/>
        </pc:sldMkLst>
      </pc:sldChg>
      <pc:sldChg chg="modSp">
        <pc:chgData name="Blagoj Kostovski" userId="3bf6ea7c90a8a414" providerId="LiveId" clId="{1C4F2046-6405-43F3-B8E2-60F3D64E2FE6}" dt="2020-02-02T20:13:06.192" v="129" actId="113"/>
        <pc:sldMkLst>
          <pc:docMk/>
          <pc:sldMk cId="1788391770" sldId="258"/>
        </pc:sldMkLst>
        <pc:spChg chg="mod">
          <ac:chgData name="Blagoj Kostovski" userId="3bf6ea7c90a8a414" providerId="LiveId" clId="{1C4F2046-6405-43F3-B8E2-60F3D64E2FE6}" dt="2020-02-02T20:12:25.429" v="46" actId="20577"/>
          <ac:spMkLst>
            <pc:docMk/>
            <pc:sldMk cId="1788391770" sldId="258"/>
            <ac:spMk id="2" creationId="{00000000-0000-0000-0000-000000000000}"/>
          </ac:spMkLst>
        </pc:spChg>
        <pc:spChg chg="mod">
          <ac:chgData name="Blagoj Kostovski" userId="3bf6ea7c90a8a414" providerId="LiveId" clId="{1C4F2046-6405-43F3-B8E2-60F3D64E2FE6}" dt="2020-02-02T20:13:06.192" v="129" actId="113"/>
          <ac:spMkLst>
            <pc:docMk/>
            <pc:sldMk cId="1788391770" sldId="258"/>
            <ac:spMk id="3" creationId="{00000000-0000-0000-0000-000000000000}"/>
          </ac:spMkLst>
        </pc:spChg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596165943" sldId="262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038155999" sldId="263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389785851" sldId="264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796764936" sldId="265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414825360" sldId="266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44838701" sldId="267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869613400" sldId="268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385657265" sldId="269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014404752" sldId="270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974123101" sldId="271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594528631" sldId="272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759219671" sldId="273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381706130" sldId="274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542133891" sldId="275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12204847" sldId="276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045536120" sldId="277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290941096" sldId="278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4291172056" sldId="279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789474939" sldId="280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4105056265" sldId="281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268570174" sldId="282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194584501" sldId="283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081296717" sldId="284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017568630" sldId="285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265545598" sldId="286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839457702" sldId="287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559168280" sldId="288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869335528" sldId="289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814882685" sldId="290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383791642" sldId="291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615788401" sldId="292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99865987" sldId="293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338559329" sldId="294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589398" sldId="295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4248231249" sldId="296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535196168" sldId="297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460671085" sldId="298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41664916" sldId="299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264780959" sldId="300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443526851" sldId="301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426131548" sldId="302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895926171" sldId="304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986481808" sldId="305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623451518" sldId="306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863756303" sldId="307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102892556" sldId="308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157996287" sldId="309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298374580" sldId="310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354555793" sldId="311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274691357" sldId="312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709175011" sldId="313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825560526" sldId="314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889904242" sldId="315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427689321" sldId="316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439008944" sldId="317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4037736346" sldId="320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53587730" sldId="322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563971663" sldId="323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330009596" sldId="324"/>
        </pc:sldMkLst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4063103097" sldId="325"/>
        </pc:sldMkLst>
      </pc:sldChg>
      <pc:sldChg chg="modSp">
        <pc:chgData name="Blagoj Kostovski" userId="3bf6ea7c90a8a414" providerId="LiveId" clId="{1C4F2046-6405-43F3-B8E2-60F3D64E2FE6}" dt="2020-02-02T20:23:59.566" v="602"/>
        <pc:sldMkLst>
          <pc:docMk/>
          <pc:sldMk cId="947269314" sldId="326"/>
        </pc:sldMkLst>
        <pc:spChg chg="mod">
          <ac:chgData name="Blagoj Kostovski" userId="3bf6ea7c90a8a414" providerId="LiveId" clId="{1C4F2046-6405-43F3-B8E2-60F3D64E2FE6}" dt="2020-02-02T20:13:50.848" v="192" actId="313"/>
          <ac:spMkLst>
            <pc:docMk/>
            <pc:sldMk cId="947269314" sldId="326"/>
            <ac:spMk id="2" creationId="{00000000-0000-0000-0000-000000000000}"/>
          </ac:spMkLst>
        </pc:spChg>
        <pc:spChg chg="mod">
          <ac:chgData name="Blagoj Kostovski" userId="3bf6ea7c90a8a414" providerId="LiveId" clId="{1C4F2046-6405-43F3-B8E2-60F3D64E2FE6}" dt="2020-02-02T20:23:59.566" v="602"/>
          <ac:spMkLst>
            <pc:docMk/>
            <pc:sldMk cId="947269314" sldId="326"/>
            <ac:spMk id="3" creationId="{00000000-0000-0000-0000-000000000000}"/>
          </ac:spMkLst>
        </pc:spChg>
      </pc:sldChg>
      <pc:sldChg chg="modSp">
        <pc:chgData name="Blagoj Kostovski" userId="3bf6ea7c90a8a414" providerId="LiveId" clId="{1C4F2046-6405-43F3-B8E2-60F3D64E2FE6}" dt="2020-02-02T20:19:13.282" v="530" actId="20577"/>
        <pc:sldMkLst>
          <pc:docMk/>
          <pc:sldMk cId="3391205993" sldId="359"/>
        </pc:sldMkLst>
        <pc:spChg chg="mod">
          <ac:chgData name="Blagoj Kostovski" userId="3bf6ea7c90a8a414" providerId="LiveId" clId="{1C4F2046-6405-43F3-B8E2-60F3D64E2FE6}" dt="2020-02-02T20:16:41.013" v="484" actId="20577"/>
          <ac:spMkLst>
            <pc:docMk/>
            <pc:sldMk cId="3391205993" sldId="359"/>
            <ac:spMk id="2" creationId="{00000000-0000-0000-0000-000000000000}"/>
          </ac:spMkLst>
        </pc:spChg>
        <pc:spChg chg="mod">
          <ac:chgData name="Blagoj Kostovski" userId="3bf6ea7c90a8a414" providerId="LiveId" clId="{1C4F2046-6405-43F3-B8E2-60F3D64E2FE6}" dt="2020-02-02T20:19:13.282" v="530" actId="20577"/>
          <ac:spMkLst>
            <pc:docMk/>
            <pc:sldMk cId="3391205993" sldId="359"/>
            <ac:spMk id="3" creationId="{00000000-0000-0000-0000-000000000000}"/>
          </ac:spMkLst>
        </pc:spChg>
      </pc:sldChg>
      <pc:sldChg chg="modSp">
        <pc:chgData name="Blagoj Kostovski" userId="3bf6ea7c90a8a414" providerId="LiveId" clId="{1C4F2046-6405-43F3-B8E2-60F3D64E2FE6}" dt="2020-02-02T20:55:03.621" v="754" actId="20577"/>
        <pc:sldMkLst>
          <pc:docMk/>
          <pc:sldMk cId="2508857953" sldId="384"/>
        </pc:sldMkLst>
        <pc:spChg chg="mod">
          <ac:chgData name="Blagoj Kostovski" userId="3bf6ea7c90a8a414" providerId="LiveId" clId="{1C4F2046-6405-43F3-B8E2-60F3D64E2FE6}" dt="2020-02-02T20:51:58.061" v="614" actId="20577"/>
          <ac:spMkLst>
            <pc:docMk/>
            <pc:sldMk cId="2508857953" sldId="384"/>
            <ac:spMk id="2" creationId="{00000000-0000-0000-0000-000000000000}"/>
          </ac:spMkLst>
        </pc:spChg>
        <pc:spChg chg="mod">
          <ac:chgData name="Blagoj Kostovski" userId="3bf6ea7c90a8a414" providerId="LiveId" clId="{1C4F2046-6405-43F3-B8E2-60F3D64E2FE6}" dt="2020-02-02T20:55:03.621" v="754" actId="20577"/>
          <ac:spMkLst>
            <pc:docMk/>
            <pc:sldMk cId="2508857953" sldId="384"/>
            <ac:spMk id="3" creationId="{00000000-0000-0000-0000-000000000000}"/>
          </ac:spMkLst>
        </pc:spChg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2441850929" sldId="385"/>
        </pc:sldMkLst>
      </pc:sldChg>
      <pc:sldChg chg="addSp modSp add">
        <pc:chgData name="Blagoj Kostovski" userId="3bf6ea7c90a8a414" providerId="LiveId" clId="{1C4F2046-6405-43F3-B8E2-60F3D64E2FE6}" dt="2020-02-02T20:55:31.344" v="775" actId="14100"/>
        <pc:sldMkLst>
          <pc:docMk/>
          <pc:sldMk cId="2530802895" sldId="385"/>
        </pc:sldMkLst>
        <pc:spChg chg="mod">
          <ac:chgData name="Blagoj Kostovski" userId="3bf6ea7c90a8a414" providerId="LiveId" clId="{1C4F2046-6405-43F3-B8E2-60F3D64E2FE6}" dt="2020-02-02T20:55:11.831" v="768" actId="20577"/>
          <ac:spMkLst>
            <pc:docMk/>
            <pc:sldMk cId="2530802895" sldId="385"/>
            <ac:spMk id="2" creationId="{570FD5E0-58F6-4031-9466-FE36CF4B463A}"/>
          </ac:spMkLst>
        </pc:spChg>
        <pc:spChg chg="mod">
          <ac:chgData name="Blagoj Kostovski" userId="3bf6ea7c90a8a414" providerId="LiveId" clId="{1C4F2046-6405-43F3-B8E2-60F3D64E2FE6}" dt="2020-02-02T20:55:24.571" v="774" actId="20577"/>
          <ac:spMkLst>
            <pc:docMk/>
            <pc:sldMk cId="2530802895" sldId="385"/>
            <ac:spMk id="3" creationId="{E51BF2BD-BCC7-458C-9140-4460070EBAD5}"/>
          </ac:spMkLst>
        </pc:spChg>
        <pc:spChg chg="add mod">
          <ac:chgData name="Blagoj Kostovski" userId="3bf6ea7c90a8a414" providerId="LiveId" clId="{1C4F2046-6405-43F3-B8E2-60F3D64E2FE6}" dt="2020-02-02T20:55:31.344" v="775" actId="14100"/>
          <ac:spMkLst>
            <pc:docMk/>
            <pc:sldMk cId="2530802895" sldId="385"/>
            <ac:spMk id="4" creationId="{FC036D15-CCF1-48DF-9E39-3027854F0213}"/>
          </ac:spMkLst>
        </pc:spChg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127301603" sldId="386"/>
        </pc:sldMkLst>
      </pc:sldChg>
      <pc:sldChg chg="modSp add">
        <pc:chgData name="Blagoj Kostovski" userId="3bf6ea7c90a8a414" providerId="LiveId" clId="{1C4F2046-6405-43F3-B8E2-60F3D64E2FE6}" dt="2020-02-02T20:59:18.566" v="811" actId="20577"/>
        <pc:sldMkLst>
          <pc:docMk/>
          <pc:sldMk cId="3839269112" sldId="386"/>
        </pc:sldMkLst>
        <pc:spChg chg="mod">
          <ac:chgData name="Blagoj Kostovski" userId="3bf6ea7c90a8a414" providerId="LiveId" clId="{1C4F2046-6405-43F3-B8E2-60F3D64E2FE6}" dt="2020-02-02T20:59:18.566" v="811" actId="20577"/>
          <ac:spMkLst>
            <pc:docMk/>
            <pc:sldMk cId="3839269112" sldId="386"/>
            <ac:spMk id="2" creationId="{4E5ECCC1-81D7-4F50-852F-BF0E60586B75}"/>
          </ac:spMkLst>
        </pc:spChg>
        <pc:spChg chg="mod">
          <ac:chgData name="Blagoj Kostovski" userId="3bf6ea7c90a8a414" providerId="LiveId" clId="{1C4F2046-6405-43F3-B8E2-60F3D64E2FE6}" dt="2020-02-02T20:59:10.641" v="777"/>
          <ac:spMkLst>
            <pc:docMk/>
            <pc:sldMk cId="3839269112" sldId="386"/>
            <ac:spMk id="3" creationId="{C2814FE2-DD90-4541-96A6-4D6966B61EAC}"/>
          </ac:spMkLst>
        </pc:spChg>
      </pc:sldChg>
      <pc:sldChg chg="del">
        <pc:chgData name="Blagoj Kostovski" userId="3bf6ea7c90a8a414" providerId="LiveId" clId="{1C4F2046-6405-43F3-B8E2-60F3D64E2FE6}" dt="2020-02-02T20:54:29.088" v="749" actId="2696"/>
        <pc:sldMkLst>
          <pc:docMk/>
          <pc:sldMk cId="1033880741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478F-49A5-4242-9177-097C6D91B2B2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A396B-B7D2-44B0-9F4D-3BDB6B3C561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7997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2093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954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7168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4457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7099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7874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926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3982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950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5440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621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48714"/>
            <a:ext cx="10515600" cy="462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428A-524B-4FAB-A146-FC5A1BCC7608}" type="datetimeFigureOut">
              <a:rPr lang="mk-MK" smtClean="0"/>
              <a:t>13.6.2022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360E-C517-4101-8E8F-34F7EECA022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718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project </a:t>
            </a:r>
            <a:endParaRPr lang="mk-M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part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06504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D650-050C-4B5F-AC41-C2D9D7B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project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9916-4817-43A7-825A-8E47B3DB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word document for detailed description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46082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9515-2C01-4D5C-A9F5-D35F81BA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Summer project – diagram</a:t>
            </a:r>
            <a:endParaRPr lang="mk-MK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F5483F-BD12-482B-A30B-70AE7811A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2" y="1589507"/>
            <a:ext cx="10463935" cy="51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8914"/>
      </p:ext>
    </p:extLst>
  </p:cSld>
  <p:clrMapOvr>
    <a:masterClrMapping/>
  </p:clrMapOvr>
</p:sld>
</file>

<file path=ppt/theme/theme1.xml><?xml version="1.0" encoding="utf-8"?>
<a:theme xmlns:a="http://schemas.openxmlformats.org/drawingml/2006/main" name="Blagoj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goj Theme" id="{3EEF9F87-C6A8-4071-904D-5A0B0B6F7061}" vid="{1559B298-3E6D-475E-815D-8DCC2A090C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Blagoj Theme</Template>
  <TotalTime>3683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Blagoj Theme</vt:lpstr>
      <vt:lpstr>Summer project </vt:lpstr>
      <vt:lpstr>Summer project</vt:lpstr>
      <vt:lpstr>Summer project –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</dc:title>
  <dc:creator>Blagoj Kostovski</dc:creator>
  <cp:lastModifiedBy>Marjan Pusev</cp:lastModifiedBy>
  <cp:revision>57</cp:revision>
  <dcterms:created xsi:type="dcterms:W3CDTF">2019-08-28T17:50:41Z</dcterms:created>
  <dcterms:modified xsi:type="dcterms:W3CDTF">2022-06-13T14:42:32Z</dcterms:modified>
</cp:coreProperties>
</file>