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032EF-6B18-C24C-8232-DED21406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D16FE6-5586-0A44-8854-60B797464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1D137-3608-E149-8FEA-46961254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412B7-EAF1-1C40-BD2D-5E518E37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8D600-8445-4C40-B465-F19833CF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98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0A858-FEEB-AE4E-B38A-515C0B94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FABD6-8044-BC4C-B11D-5A4CC8BC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B925A-EA2F-8E42-B73E-63C9D13E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250A2-2011-B047-9B72-D8A5E625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4D0D-EF7E-974A-979F-3314B679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11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3C00D-7107-5C4B-9306-983A3A6CB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D5931-1582-034B-B9E7-F756FFF1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B2087-60F5-DF4A-AEBF-CE4DD183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6B85D-AD87-9947-A161-51789BF8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D6DB3-08AD-A249-9262-DD47FCBA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33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6222D-B768-EE4C-929B-8DB8F1C4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76F2A-5B24-034B-B31B-7EF0F394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33925-D7CD-F34D-B408-74D16162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7D230-75F3-F140-A53C-0394FAEC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2BF9A-D965-064F-812C-8E30CA87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07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F9F5C-40D3-1644-A1F1-24402EAE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AA1CE-8CCC-1D43-B4BF-CC9BF23D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6B5E5-A19E-B84E-ACC8-56389AB7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ACB23-C14B-2F42-A3C4-F93DDA83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0A151-175E-C64B-9E04-437F6CC2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2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17CEE-5828-384A-8C9A-E8F7969F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BC11C-926D-E34C-8B17-0E335BB21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40E68-6B0B-D744-B876-3F2DE7BB1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DE1DC-3998-7D4A-AC75-97F5AB3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F8371-CB92-ED4D-8A67-2FD3AC4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6CA51-C2E0-0441-BABD-B037CA43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03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C24A9-102B-E34A-8945-1FE5FD8D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4EF9F-3E23-624E-8334-2EB9C7CC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F59C35-5C78-B947-A967-692CC4E6F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CBD0D5-A20D-2B47-8B82-6B8EAAB37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1942D-94D3-3847-A31F-6BFA5DCD7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B201D-A228-9646-A3BC-0E8FA167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09D8C-AF1D-564B-BAA8-8E5E3FBC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9DB29-BA68-8146-BB2F-7D038070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21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968FA-0189-BA47-AA88-25BFC96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769B1-A062-E843-A045-21CF1F81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8EAB3-AAD8-B140-BE43-E6A5B541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846196-84F3-C749-BA9D-86C516CA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8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13035A-73BB-5547-A34C-94441C6E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96F838-96F0-3347-91AD-7A777005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B516B-4F67-A44C-95A5-E273004E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57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7C7B-9E22-CE43-B85D-C99F63CC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9007C-7B3C-BF4E-81B1-B557E92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E9947-AB56-CD45-9651-22AF9B40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D57CC-F7BE-7740-95AA-1C83DEB6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86D4B-BF7A-254F-BCC4-9FEE9B76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B47B7-6BA6-0640-AAB2-73768F9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60AEA-5D86-2346-B536-1764721F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6030E7-4B87-9E49-BC17-86FA576B4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F36C6-8EBA-0846-8120-9299B59C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73383-6298-814F-9102-47CCEA61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A5A7E-736A-CA48-8A50-596FD6F5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43B51-4AD6-4340-BB15-0D2B8C13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4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CB6F69-96C3-F54D-AD44-F8B1B0FD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23914-539A-0D49-A0B9-F8618AC0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81818-3E43-B44D-810F-2CC8CCB01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1E0F-33CC-0A45-BA93-0A042F00FA4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95B70-7F00-0B4B-8D0F-08945C6F9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0AA90-CED9-8D42-A571-CA898CAE7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81E9-C858-A744-9827-1A867EEA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72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5F55D8-389C-B74A-AF07-AB3B78191C53}"/>
              </a:ext>
            </a:extLst>
          </p:cNvPr>
          <p:cNvSpPr txBox="1"/>
          <p:nvPr/>
        </p:nvSpPr>
        <p:spPr>
          <a:xfrm>
            <a:off x="3813716" y="126633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N-gram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870926-34F1-3448-8E0F-D1E21940E4B6}"/>
              </a:ext>
            </a:extLst>
          </p:cNvPr>
          <p:cNvSpPr txBox="1"/>
          <p:nvPr/>
        </p:nvSpPr>
        <p:spPr>
          <a:xfrm>
            <a:off x="3813716" y="2260135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Clipped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N-gram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CA7BA-1B24-AE42-A2FC-B8DAA96B84CB}"/>
              </a:ext>
            </a:extLst>
          </p:cNvPr>
          <p:cNvSpPr txBox="1"/>
          <p:nvPr/>
        </p:nvSpPr>
        <p:spPr>
          <a:xfrm>
            <a:off x="3813716" y="3253935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Weighted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N-gram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matches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F201E9-9FFE-2749-A4BD-12024B567775}"/>
              </a:ext>
            </a:extLst>
          </p:cNvPr>
          <p:cNvSpPr txBox="1"/>
          <p:nvPr/>
        </p:nvSpPr>
        <p:spPr>
          <a:xfrm>
            <a:off x="3813716" y="4247735"/>
            <a:ext cx="741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Weighted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N-gram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penalty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E98D63-84BB-5F41-8FB8-372B783B0A38}"/>
              </a:ext>
            </a:extLst>
          </p:cNvPr>
          <p:cNvSpPr txBox="1"/>
          <p:nvPr/>
        </p:nvSpPr>
        <p:spPr>
          <a:xfrm>
            <a:off x="802888" y="270974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BLEU</a:t>
            </a:r>
            <a:r>
              <a:rPr kumimoji="1" lang="zh-CN" altLang="en-US" dirty="0"/>
              <a:t> </a:t>
            </a:r>
            <a:r>
              <a:rPr kumimoji="1" lang="en-US" altLang="zh-CN" dirty="0"/>
              <a:t>evolution</a:t>
            </a:r>
            <a:endParaRPr kumimoji="1"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71B4164-2B30-7F41-B595-F9BA16917860}"/>
              </a:ext>
            </a:extLst>
          </p:cNvPr>
          <p:cNvSpPr/>
          <p:nvPr/>
        </p:nvSpPr>
        <p:spPr>
          <a:xfrm>
            <a:off x="2609384" y="1451001"/>
            <a:ext cx="814040" cy="2987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34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夏飞渝</dc:creator>
  <cp:lastModifiedBy>夏飞渝</cp:lastModifiedBy>
  <cp:revision>2</cp:revision>
  <dcterms:created xsi:type="dcterms:W3CDTF">2019-09-24T15:48:21Z</dcterms:created>
  <dcterms:modified xsi:type="dcterms:W3CDTF">2019-09-24T16:20:49Z</dcterms:modified>
</cp:coreProperties>
</file>