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59" r:id="rId4"/>
    <p:sldId id="304" r:id="rId5"/>
    <p:sldId id="305" r:id="rId6"/>
    <p:sldId id="307" r:id="rId7"/>
    <p:sldId id="308" r:id="rId8"/>
    <p:sldId id="310" r:id="rId9"/>
    <p:sldId id="311" r:id="rId10"/>
    <p:sldId id="312" r:id="rId11"/>
    <p:sldId id="315" r:id="rId12"/>
    <p:sldId id="313" r:id="rId13"/>
    <p:sldId id="314" r:id="rId14"/>
    <p:sldId id="262" r:id="rId15"/>
    <p:sldId id="316" r:id="rId16"/>
    <p:sldId id="273" r:id="rId17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Krona One" panose="020B060007020508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E6F8AC-85BB-4140-BBB9-B58D16093A62}">
  <a:tblStyle styleId="{67E6F8AC-85BB-4140-BBB9-B58D16093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e56ec33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e56ec33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1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2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ctrTitle" idx="3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ctrTitle" idx="4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9027" extrusionOk="0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62" r:id="rId6"/>
    <p:sldLayoutId id="2147483665" r:id="rId7"/>
    <p:sldLayoutId id="2147483666" r:id="rId8"/>
    <p:sldLayoutId id="2147483670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XPyB4XeYLA" TargetMode="External"/><Relationship Id="rId2" Type="http://schemas.openxmlformats.org/officeDocument/2006/relationships/hyperlink" Target="https://shapely.readthedocs.io/en/stable/manual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VỀ CHƯƠNG TRÌNH MÔ PHỎNG THUẬT TOÁN DIJKSTRA</a:t>
            </a:r>
            <a:endParaRPr sz="3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2761413" y="3224763"/>
            <a:ext cx="3621074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Tú – 12 Tin - 200231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 GIÁC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2FCAB-42BA-6A2F-4562-628AE112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6" y="2516429"/>
            <a:ext cx="2905530" cy="2241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AB39C-110E-73B0-3FDE-BB916144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527" y="2516428"/>
            <a:ext cx="5508687" cy="22411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6F484-3B28-F120-5C8A-5099EAF55491}"/>
              </a:ext>
            </a:extLst>
          </p:cNvPr>
          <p:cNvSpPr txBox="1"/>
          <p:nvPr/>
        </p:nvSpPr>
        <p:spPr>
          <a:xfrm>
            <a:off x="1265529" y="1565453"/>
            <a:ext cx="661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(map0, map1,…)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97965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CF60FC-343C-0BE0-2247-74A77AC6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" y="473963"/>
            <a:ext cx="4294022" cy="2000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7C69C-5C7D-71FC-1BC5-C8FCAC20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3" y="2877926"/>
            <a:ext cx="4294022" cy="1791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45FF70-FB11-BB9E-3397-0325B07D3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448" y="473963"/>
            <a:ext cx="4503358" cy="20008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8D69D9-A50F-E75F-2905-EF5BA353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448" y="2877925"/>
            <a:ext cx="4503358" cy="17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273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28" y="1055202"/>
            <a:ext cx="7943100" cy="648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ĐA GIÁC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E486A-F913-D97C-0C4A-034FDD65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8" y="2088977"/>
            <a:ext cx="8017459" cy="16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00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03056-2958-845A-FAE7-2478E6D22103}"/>
              </a:ext>
            </a:extLst>
          </p:cNvPr>
          <p:cNvSpPr txBox="1"/>
          <p:nvPr/>
        </p:nvSpPr>
        <p:spPr>
          <a:xfrm>
            <a:off x="1250900" y="1316735"/>
            <a:ext cx="6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create_graph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AD53-A8B4-2D83-1605-1D6EE01F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92" y="1972268"/>
            <a:ext cx="5139622" cy="29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570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7AEEAA9-1513-A639-4E38-9C2418B5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956" y="1352420"/>
            <a:ext cx="4717200" cy="98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1DF83-B9AD-7418-504E-781EAE07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53" y="2337920"/>
            <a:ext cx="4216605" cy="2444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1;p37">
            <a:extLst>
              <a:ext uri="{FF2B5EF4-FFF2-40B4-BE49-F238E27FC236}">
                <a16:creationId xmlns:a16="http://schemas.microsoft.com/office/drawing/2014/main" id="{32745CCE-4F51-AE61-F9A2-C5E92BF94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18606" y="36300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4E05B-6F13-6412-9FE2-A9D0EE8B8905}"/>
              </a:ext>
            </a:extLst>
          </p:cNvPr>
          <p:cNvSpPr txBox="1"/>
          <p:nvPr/>
        </p:nvSpPr>
        <p:spPr>
          <a:xfrm>
            <a:off x="472346" y="1125494"/>
            <a:ext cx="5935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Shapely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Shapely User Manual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free online course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Canvas on </a:t>
            </a:r>
            <a:r>
              <a:rPr lang="en-US" dirty="0" err="1">
                <a:solidFill>
                  <a:srgbClr val="FFFF00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course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298C8-C908-6F4F-5480-AB796BD1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79" y="2042794"/>
            <a:ext cx="4626328" cy="26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8"/>
          <p:cNvSpPr txBox="1">
            <a:spLocks noGrp="1"/>
          </p:cNvSpPr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>
              <a:solidFill>
                <a:srgbClr val="073763"/>
              </a:solidFill>
            </a:endParaRPr>
          </a:p>
        </p:txBody>
      </p:sp>
      <p:pic>
        <p:nvPicPr>
          <p:cNvPr id="1026" name="Picture 2" descr="Pin on Work Stuff">
            <a:extLst>
              <a:ext uri="{FF2B5EF4-FFF2-40B4-BE49-F238E27FC236}">
                <a16:creationId xmlns:a16="http://schemas.microsoft.com/office/drawing/2014/main" id="{53F16B62-A4B1-F8FA-87B0-5E49AD54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1356993"/>
            <a:ext cx="4333875" cy="325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703990" y="2185089"/>
            <a:ext cx="3392521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THUẬT TOÁN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641" name="Google Shape;641;p33"/>
          <p:cNvSpPr txBox="1">
            <a:spLocks noGrp="1"/>
          </p:cNvSpPr>
          <p:nvPr>
            <p:ph type="title" idx="4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  <p:sp>
        <p:nvSpPr>
          <p:cNvPr id="647" name="Google Shape;647;p33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Thảm Khảo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34"/>
          <p:cNvPicPr preferRelativeResize="0"/>
          <p:nvPr/>
        </p:nvPicPr>
        <p:blipFill rotWithShape="1">
          <a:blip r:embed="rId3">
            <a:alphaModFix/>
          </a:blip>
          <a:srcRect r="67423"/>
          <a:stretch/>
        </p:blipFill>
        <p:spPr>
          <a:xfrm>
            <a:off x="0" y="0"/>
            <a:ext cx="29788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xfrm>
            <a:off x="1984654" y="308781"/>
            <a:ext cx="5835061" cy="1539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THUẬT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2B098-D217-AAFE-7455-4E7D62E8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701" y="1912925"/>
            <a:ext cx="4993813" cy="2886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635378-088C-D311-3C0D-EF4C246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" y="1219825"/>
            <a:ext cx="3408300" cy="698400"/>
          </a:xfrm>
        </p:spPr>
        <p:txBody>
          <a:bodyPr/>
          <a:lstStyle/>
          <a:p>
            <a:r>
              <a:rPr lang="vi-VN" dirty="0">
                <a:latin typeface="+mj-lt"/>
              </a:rPr>
              <a:t>Thư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viện</a:t>
            </a:r>
            <a:endParaRPr lang="en-US" dirty="0">
              <a:latin typeface="+mj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223B45-A62A-131C-2465-03568200F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451" y="1918225"/>
            <a:ext cx="3673763" cy="17136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Shapely: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324A2-E758-61A8-3A38-572698B3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11" y="936031"/>
            <a:ext cx="5334081" cy="32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40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KHUNG CHƯƠNG TRÌNH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AC0CA-0B24-B447-DAAD-3083FCFD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0" y="1191324"/>
            <a:ext cx="5858700" cy="34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43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KHUNG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346F0-94BD-7A7B-00E9-7B5D1A30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0" y="2235251"/>
            <a:ext cx="8061351" cy="244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4145A-3DDB-5C06-A36F-AF23860D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7" y="1340103"/>
            <a:ext cx="8268205" cy="7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KHUNG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BC345-C72B-F4BD-F8C0-823B5F23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" y="2248499"/>
            <a:ext cx="7932591" cy="123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F0A11-1511-606D-4455-E81CC459C0EF}"/>
              </a:ext>
            </a:extLst>
          </p:cNvPr>
          <p:cNvSpPr txBox="1"/>
          <p:nvPr/>
        </p:nvSpPr>
        <p:spPr>
          <a:xfrm>
            <a:off x="1113103" y="3738067"/>
            <a:ext cx="6931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</a:rPr>
              <a:t>Dựng</a:t>
            </a:r>
            <a:r>
              <a:rPr lang="en-US" sz="2000" dirty="0">
                <a:solidFill>
                  <a:schemeClr val="tx2"/>
                </a:solidFill>
              </a:rPr>
              <a:t> canvas </a:t>
            </a:r>
            <a:r>
              <a:rPr lang="en-US" sz="2000" dirty="0" err="1">
                <a:solidFill>
                  <a:schemeClr val="tx2"/>
                </a:solidFill>
              </a:rPr>
              <a:t>cho</a:t>
            </a:r>
            <a:r>
              <a:rPr lang="en-US" sz="2000" dirty="0">
                <a:solidFill>
                  <a:schemeClr val="tx2"/>
                </a:solidFill>
              </a:rPr>
              <a:t> polygon </a:t>
            </a:r>
            <a:r>
              <a:rPr lang="en-US" sz="2000" dirty="0" err="1">
                <a:solidFill>
                  <a:schemeClr val="tx2"/>
                </a:solidFill>
              </a:rPr>
              <a:t>và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sử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dụng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canvas.bind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để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gán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một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hàm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vẽ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khi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sự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kiện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cụ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thể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xảy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ra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dirty="0">
                <a:solidFill>
                  <a:srgbClr val="00B050"/>
                </a:solidFill>
              </a:rPr>
              <a:t>Button-1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>
                <a:solidFill>
                  <a:schemeClr val="tx2"/>
                </a:solidFill>
              </a:rPr>
              <a:t>chuột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phải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</a:rPr>
              <a:t>Button-3: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chuột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trái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8223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2F307-D894-BE28-1319-A8B46D1EC0D9}"/>
              </a:ext>
            </a:extLst>
          </p:cNvPr>
          <p:cNvSpPr txBox="1"/>
          <p:nvPr/>
        </p:nvSpPr>
        <p:spPr>
          <a:xfrm>
            <a:off x="1113103" y="3906317"/>
            <a:ext cx="693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</a:rPr>
              <a:t>Vẽ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điểm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bắt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đầu</a:t>
            </a:r>
            <a:r>
              <a:rPr lang="en-US" sz="2000" dirty="0">
                <a:solidFill>
                  <a:schemeClr val="tx2"/>
                </a:solidFill>
              </a:rPr>
              <a:t> (starting point)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6F7E7-E50D-1242-C726-930C9054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1" y="1261206"/>
            <a:ext cx="7773295" cy="26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39E-D888-3926-DD40-E7C6B9C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2F307-D894-BE28-1319-A8B46D1EC0D9}"/>
              </a:ext>
            </a:extLst>
          </p:cNvPr>
          <p:cNvSpPr txBox="1"/>
          <p:nvPr/>
        </p:nvSpPr>
        <p:spPr>
          <a:xfrm>
            <a:off x="1113103" y="3906317"/>
            <a:ext cx="693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</a:rPr>
              <a:t>Vẽ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điểm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kết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thúc</a:t>
            </a:r>
            <a:r>
              <a:rPr lang="en-US" sz="2000" dirty="0">
                <a:solidFill>
                  <a:schemeClr val="tx2"/>
                </a:solidFill>
              </a:rPr>
              <a:t> (ending point)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59BD-5A17-3A22-F8C0-975FC70A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234672"/>
            <a:ext cx="7943100" cy="2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12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201</Words>
  <Application>Microsoft Office PowerPoint</Application>
  <PresentationFormat>On-screen Show (16:9)</PresentationFormat>
  <Paragraphs>35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Arial</vt:lpstr>
      <vt:lpstr>Krona One</vt:lpstr>
      <vt:lpstr>Roboto Light</vt:lpstr>
      <vt:lpstr>Roboto</vt:lpstr>
      <vt:lpstr>Fira Sans Condensed Medium</vt:lpstr>
      <vt:lpstr>Modern Geometric Pitch Deck by Slidesgo</vt:lpstr>
      <vt:lpstr>BÁO CÁO VỀ CHƯƠNG TRÌNH MÔ PHỎNG THUẬT TOÁN DIJKSTRA</vt:lpstr>
      <vt:lpstr>TABLE OF CONTENTS</vt:lpstr>
      <vt:lpstr>GIAO DIỆN VÀ THUẬT TOÁN</vt:lpstr>
      <vt:lpstr>Thư viện</vt:lpstr>
      <vt:lpstr>KHUNG CHƯƠNG TRÌNH</vt:lpstr>
      <vt:lpstr>KHUNG CHƯƠNG TRÌNH</vt:lpstr>
      <vt:lpstr>KHUNG CHƯƠNG TRÌNH</vt:lpstr>
      <vt:lpstr>GIAO DIỆN</vt:lpstr>
      <vt:lpstr>GIAO DIỆN</vt:lpstr>
      <vt:lpstr>ĐA GIÁC</vt:lpstr>
      <vt:lpstr>PowerPoint Presentation</vt:lpstr>
      <vt:lpstr>VẼ ĐA GIÁC</vt:lpstr>
      <vt:lpstr>THUẬT TOÁN</vt:lpstr>
      <vt:lpstr>HẠN CHẾ</vt:lpstr>
      <vt:lpstr>THAM KHẢO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VỀ CHƯƠNG TRÌNH MÔ PHỎNG THUẬT TOÁN DIJKSTRA</dc:title>
  <cp:lastModifiedBy>manhtu phamho</cp:lastModifiedBy>
  <cp:revision>11</cp:revision>
  <dcterms:modified xsi:type="dcterms:W3CDTF">2022-12-27T13:11:09Z</dcterms:modified>
</cp:coreProperties>
</file>