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Int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nter-regular.fntdata"/><Relationship Id="rId12" Type="http://schemas.openxmlformats.org/officeDocument/2006/relationships/slide" Target="slides/slide7.xml"/><Relationship Id="rId15" Type="http://schemas.openxmlformats.org/officeDocument/2006/relationships/font" Target="fonts/Inter-italic.fntdata"/><Relationship Id="rId14" Type="http://schemas.openxmlformats.org/officeDocument/2006/relationships/font" Target="fonts/Inter-bold.fntdata"/><Relationship Id="rId16" Type="http://schemas.openxmlformats.org/officeDocument/2006/relationships/font" Target="fonts/Inter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7f14f842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7f14f842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7f14f8429f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7f14f8429f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7f14f8429f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7f14f8429f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7f14f8429f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7f14f8429f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7f14f8429f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7f14f8429f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7f14f8429f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7f14f8429f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7f14f8429f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7f14f8429f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629550" y="3479875"/>
            <a:ext cx="4227300" cy="923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3">
  <p:cSld name="CUSTOM_1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>
            <p:ph idx="2" type="pic"/>
          </p:nvPr>
        </p:nvSpPr>
        <p:spPr>
          <a:xfrm>
            <a:off x="283850" y="2178075"/>
            <a:ext cx="4227600" cy="25056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4"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4629300" y="2636275"/>
            <a:ext cx="42276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1"/>
          <p:cNvSpPr/>
          <p:nvPr/>
        </p:nvSpPr>
        <p:spPr>
          <a:xfrm rot="10800000">
            <a:off x="8020323" y="286810"/>
            <a:ext cx="836528" cy="83636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4">
  <p:cSld name="BLANK_1_1_1_1_1_1_1_1_1_1_1_1_3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>
            <p:ph idx="2" type="pic"/>
          </p:nvPr>
        </p:nvSpPr>
        <p:spPr>
          <a:xfrm>
            <a:off x="46297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763175" y="2599225"/>
            <a:ext cx="37488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5">
  <p:cSld name="BLANK_1_1_1_1_1_1_1_1_1_1_1_1_3_1_1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>
            <p:ph idx="2" type="pic"/>
          </p:nvPr>
        </p:nvSpPr>
        <p:spPr>
          <a:xfrm>
            <a:off x="270275" y="3132475"/>
            <a:ext cx="2770500" cy="1551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283850" y="285900"/>
            <a:ext cx="6400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6086325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5" type="body"/>
          </p:nvPr>
        </p:nvSpPr>
        <p:spPr>
          <a:xfrm>
            <a:off x="3185700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7">
  <p:cSld name="BLANK_1_1_1_1_1_1_1_1_1_1_1_1_2_1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782150" y="285900"/>
            <a:ext cx="40749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086325" y="2636275"/>
            <a:ext cx="27708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4782375" y="2636275"/>
            <a:ext cx="11757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4"/>
          <p:cNvSpPr/>
          <p:nvPr>
            <p:ph idx="3" type="pic"/>
          </p:nvPr>
        </p:nvSpPr>
        <p:spPr>
          <a:xfrm>
            <a:off x="2838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3_1_2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283850" y="285900"/>
            <a:ext cx="42273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632000" y="285900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4" type="subTitle"/>
          </p:nvPr>
        </p:nvSpPr>
        <p:spPr>
          <a:xfrm>
            <a:off x="28862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5" type="body"/>
          </p:nvPr>
        </p:nvSpPr>
        <p:spPr>
          <a:xfrm>
            <a:off x="28862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6" type="subTitle"/>
          </p:nvPr>
        </p:nvSpPr>
        <p:spPr>
          <a:xfrm>
            <a:off x="245670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7" type="body"/>
          </p:nvPr>
        </p:nvSpPr>
        <p:spPr>
          <a:xfrm>
            <a:off x="245670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8" type="subTitle"/>
          </p:nvPr>
        </p:nvSpPr>
        <p:spPr>
          <a:xfrm>
            <a:off x="462937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9" type="body"/>
          </p:nvPr>
        </p:nvSpPr>
        <p:spPr>
          <a:xfrm>
            <a:off x="462937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3" type="subTitle"/>
          </p:nvPr>
        </p:nvSpPr>
        <p:spPr>
          <a:xfrm>
            <a:off x="680205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4" type="body"/>
          </p:nvPr>
        </p:nvSpPr>
        <p:spPr>
          <a:xfrm>
            <a:off x="680205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5">
  <p:cSld name="BLANK_1_1_1_1_1_1_1_1_1_1_1_1_1_2_1_2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288625" y="2636275"/>
            <a:ext cx="1005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subTitle"/>
          </p:nvPr>
        </p:nvSpPr>
        <p:spPr>
          <a:xfrm>
            <a:off x="288625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4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5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6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9" type="subTitle"/>
          </p:nvPr>
        </p:nvSpPr>
        <p:spPr>
          <a:xfrm>
            <a:off x="1648600" y="2636275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3" type="subTitle"/>
          </p:nvPr>
        </p:nvSpPr>
        <p:spPr>
          <a:xfrm>
            <a:off x="1648600" y="1552438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4" type="subTitle"/>
          </p:nvPr>
        </p:nvSpPr>
        <p:spPr>
          <a:xfrm>
            <a:off x="1648600" y="3707613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6">
  <p:cSld name="BLANK_1_1_1_1_1_1_1_1_1_1_1_1_1_2_1_2_1_1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3185700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2" type="subTitle"/>
          </p:nvPr>
        </p:nvSpPr>
        <p:spPr>
          <a:xfrm>
            <a:off x="1736388" y="26362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body"/>
          </p:nvPr>
        </p:nvSpPr>
        <p:spPr>
          <a:xfrm>
            <a:off x="3187500" y="2635425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5" type="body"/>
          </p:nvPr>
        </p:nvSpPr>
        <p:spPr>
          <a:xfrm>
            <a:off x="4629750" y="3706771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6" type="body"/>
          </p:nvPr>
        </p:nvSpPr>
        <p:spPr>
          <a:xfrm>
            <a:off x="1736400" y="1553875"/>
            <a:ext cx="4227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8">
  <p:cSld name="BLANK_1_1_1_1_1_1_1_1_1_1_1_1_1_2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283850" y="285900"/>
            <a:ext cx="5674200" cy="223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48" name="Google Shape;148;p1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24568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4" type="body"/>
          </p:nvPr>
        </p:nvSpPr>
        <p:spPr>
          <a:xfrm>
            <a:off x="46297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2" name="Google Shape;152;p18"/>
          <p:cNvSpPr txBox="1"/>
          <p:nvPr>
            <p:ph idx="5" type="body"/>
          </p:nvPr>
        </p:nvSpPr>
        <p:spPr>
          <a:xfrm>
            <a:off x="6802050" y="3716975"/>
            <a:ext cx="20547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9">
  <p:cSld name="BLANK_1_1_1_1_1_1_1_1_1_1_1_1_1_2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5" name="Google Shape;155;p19"/>
          <p:cNvSpPr txBox="1"/>
          <p:nvPr>
            <p:ph idx="2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8" name="Google Shape;158;p19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6" type="subTitle"/>
          </p:nvPr>
        </p:nvSpPr>
        <p:spPr>
          <a:xfrm>
            <a:off x="288625" y="15555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7" type="subTitle"/>
          </p:nvPr>
        </p:nvSpPr>
        <p:spPr>
          <a:xfrm>
            <a:off x="288625" y="26362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8" type="subTitle"/>
          </p:nvPr>
        </p:nvSpPr>
        <p:spPr>
          <a:xfrm>
            <a:off x="288625" y="37169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0">
  <p:cSld name="BLANK_1_1_1_1_1_1_1_1_1_1_1_1_1_2_1_3">
    <p:bg>
      <p:bgPr>
        <a:solidFill>
          <a:schemeClr val="accent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idx="1" type="subTitle"/>
          </p:nvPr>
        </p:nvSpPr>
        <p:spPr>
          <a:xfrm>
            <a:off x="4629000" y="28590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283850" y="285900"/>
            <a:ext cx="2764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4629450" y="786100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0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5" type="subTitle"/>
          </p:nvPr>
        </p:nvSpPr>
        <p:spPr>
          <a:xfrm>
            <a:off x="4629000" y="175185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6" type="body"/>
          </p:nvPr>
        </p:nvSpPr>
        <p:spPr>
          <a:xfrm>
            <a:off x="4629450" y="2252055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0"/>
          <p:cNvSpPr txBox="1"/>
          <p:nvPr>
            <p:ph idx="7" type="subTitle"/>
          </p:nvPr>
        </p:nvSpPr>
        <p:spPr>
          <a:xfrm>
            <a:off x="4629000" y="3217788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4" name="Google Shape;174;p20"/>
          <p:cNvSpPr txBox="1"/>
          <p:nvPr>
            <p:ph idx="8" type="body"/>
          </p:nvPr>
        </p:nvSpPr>
        <p:spPr>
          <a:xfrm>
            <a:off x="4629450" y="3717997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0"/>
          <p:cNvSpPr txBox="1"/>
          <p:nvPr>
            <p:ph idx="9" type="body"/>
          </p:nvPr>
        </p:nvSpPr>
        <p:spPr>
          <a:xfrm>
            <a:off x="284850" y="3717988"/>
            <a:ext cx="2055300" cy="8043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2">
    <p:bg>
      <p:bgPr>
        <a:solidFill>
          <a:schemeClr val="accen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">
  <p:cSld name="CUSTOM">
    <p:bg>
      <p:bgPr>
        <a:solidFill>
          <a:schemeClr val="accent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>
            <p:ph idx="2" type="pic"/>
          </p:nvPr>
        </p:nvSpPr>
        <p:spPr>
          <a:xfrm>
            <a:off x="46297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1"/>
          <p:cNvSpPr/>
          <p:nvPr>
            <p:ph idx="3" type="pic"/>
          </p:nvPr>
        </p:nvSpPr>
        <p:spPr>
          <a:xfrm>
            <a:off x="611180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1"/>
          <p:cNvSpPr/>
          <p:nvPr>
            <p:ph idx="4" type="pic"/>
          </p:nvPr>
        </p:nvSpPr>
        <p:spPr>
          <a:xfrm>
            <a:off x="75938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21"/>
          <p:cNvSpPr/>
          <p:nvPr>
            <p:ph idx="5" type="pic"/>
          </p:nvPr>
        </p:nvSpPr>
        <p:spPr>
          <a:xfrm>
            <a:off x="46297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1"/>
          <p:cNvSpPr/>
          <p:nvPr>
            <p:ph idx="6" type="pic"/>
          </p:nvPr>
        </p:nvSpPr>
        <p:spPr>
          <a:xfrm>
            <a:off x="611180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1"/>
          <p:cNvSpPr/>
          <p:nvPr>
            <p:ph idx="7" type="pic"/>
          </p:nvPr>
        </p:nvSpPr>
        <p:spPr>
          <a:xfrm>
            <a:off x="75938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1"/>
          <p:cNvSpPr txBox="1"/>
          <p:nvPr>
            <p:ph idx="8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1"/>
          <p:cNvSpPr txBox="1"/>
          <p:nvPr>
            <p:ph idx="9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1"/>
          <p:cNvSpPr txBox="1"/>
          <p:nvPr>
            <p:ph idx="13" type="title"/>
          </p:nvPr>
        </p:nvSpPr>
        <p:spPr>
          <a:xfrm>
            <a:off x="283850" y="474875"/>
            <a:ext cx="2773200" cy="17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1"/>
          <p:cNvSpPr txBox="1"/>
          <p:nvPr>
            <p:ph idx="14" type="title"/>
          </p:nvPr>
        </p:nvSpPr>
        <p:spPr>
          <a:xfrm>
            <a:off x="46297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1"/>
          <p:cNvSpPr txBox="1"/>
          <p:nvPr>
            <p:ph idx="15" type="title"/>
          </p:nvPr>
        </p:nvSpPr>
        <p:spPr>
          <a:xfrm>
            <a:off x="611180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6" type="title"/>
          </p:nvPr>
        </p:nvSpPr>
        <p:spPr>
          <a:xfrm>
            <a:off x="75938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1"/>
          <p:cNvSpPr txBox="1"/>
          <p:nvPr>
            <p:ph idx="17" type="title"/>
          </p:nvPr>
        </p:nvSpPr>
        <p:spPr>
          <a:xfrm>
            <a:off x="46297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1"/>
          <p:cNvSpPr txBox="1"/>
          <p:nvPr>
            <p:ph idx="18" type="title"/>
          </p:nvPr>
        </p:nvSpPr>
        <p:spPr>
          <a:xfrm>
            <a:off x="611180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21"/>
          <p:cNvSpPr txBox="1"/>
          <p:nvPr>
            <p:ph idx="19" type="title"/>
          </p:nvPr>
        </p:nvSpPr>
        <p:spPr>
          <a:xfrm>
            <a:off x="75938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1">
  <p:cSld name="CUSTOM_3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/>
          <p:nvPr>
            <p:ph idx="2" type="pic"/>
          </p:nvPr>
        </p:nvSpPr>
        <p:spPr>
          <a:xfrm>
            <a:off x="245670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263535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263535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198" name="Google Shape;198;p22"/>
          <p:cNvSpPr txBox="1"/>
          <p:nvPr>
            <p:ph idx="3" type="title"/>
          </p:nvPr>
        </p:nvSpPr>
        <p:spPr>
          <a:xfrm>
            <a:off x="263535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9" name="Google Shape;199;p22"/>
          <p:cNvSpPr/>
          <p:nvPr>
            <p:ph idx="4" type="pic"/>
          </p:nvPr>
        </p:nvSpPr>
        <p:spPr>
          <a:xfrm>
            <a:off x="4084738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22"/>
          <p:cNvSpPr txBox="1"/>
          <p:nvPr>
            <p:ph idx="5" type="title"/>
          </p:nvPr>
        </p:nvSpPr>
        <p:spPr>
          <a:xfrm>
            <a:off x="4263388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6" type="body"/>
          </p:nvPr>
        </p:nvSpPr>
        <p:spPr>
          <a:xfrm>
            <a:off x="4263388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02" name="Google Shape;202;p22"/>
          <p:cNvSpPr txBox="1"/>
          <p:nvPr>
            <p:ph idx="7" type="title"/>
          </p:nvPr>
        </p:nvSpPr>
        <p:spPr>
          <a:xfrm>
            <a:off x="4263388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3" name="Google Shape;203;p22"/>
          <p:cNvSpPr/>
          <p:nvPr>
            <p:ph idx="8" type="pic"/>
          </p:nvPr>
        </p:nvSpPr>
        <p:spPr>
          <a:xfrm>
            <a:off x="5713225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2"/>
          <p:cNvSpPr txBox="1"/>
          <p:nvPr>
            <p:ph idx="9" type="title"/>
          </p:nvPr>
        </p:nvSpPr>
        <p:spPr>
          <a:xfrm>
            <a:off x="5891875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2"/>
          <p:cNvSpPr txBox="1"/>
          <p:nvPr>
            <p:ph idx="13" type="body"/>
          </p:nvPr>
        </p:nvSpPr>
        <p:spPr>
          <a:xfrm>
            <a:off x="5891875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06" name="Google Shape;206;p22"/>
          <p:cNvSpPr txBox="1"/>
          <p:nvPr>
            <p:ph idx="14" type="title"/>
          </p:nvPr>
        </p:nvSpPr>
        <p:spPr>
          <a:xfrm>
            <a:off x="5891875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7" name="Google Shape;207;p22"/>
          <p:cNvSpPr/>
          <p:nvPr>
            <p:ph idx="15" type="pic"/>
          </p:nvPr>
        </p:nvSpPr>
        <p:spPr>
          <a:xfrm>
            <a:off x="734195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2"/>
          <p:cNvSpPr txBox="1"/>
          <p:nvPr>
            <p:ph idx="16" type="title"/>
          </p:nvPr>
        </p:nvSpPr>
        <p:spPr>
          <a:xfrm>
            <a:off x="752060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17" type="body"/>
          </p:nvPr>
        </p:nvSpPr>
        <p:spPr>
          <a:xfrm>
            <a:off x="752060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10" name="Google Shape;210;p22"/>
          <p:cNvSpPr txBox="1"/>
          <p:nvPr>
            <p:ph idx="18" type="title"/>
          </p:nvPr>
        </p:nvSpPr>
        <p:spPr>
          <a:xfrm>
            <a:off x="752060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2"/>
          <p:cNvSpPr txBox="1"/>
          <p:nvPr>
            <p:ph idx="19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2"/>
          <p:cNvSpPr txBox="1"/>
          <p:nvPr>
            <p:ph idx="20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21" type="title"/>
          </p:nvPr>
        </p:nvSpPr>
        <p:spPr>
          <a:xfrm>
            <a:off x="283850" y="285900"/>
            <a:ext cx="2055600" cy="12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2">
  <p:cSld name="CUSTOM_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049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049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18" name="Google Shape;218;p23"/>
          <p:cNvSpPr txBox="1"/>
          <p:nvPr>
            <p:ph idx="2" type="title"/>
          </p:nvPr>
        </p:nvSpPr>
        <p:spPr>
          <a:xfrm>
            <a:off x="1049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23"/>
          <p:cNvSpPr txBox="1"/>
          <p:nvPr>
            <p:ph idx="3" type="body"/>
          </p:nvPr>
        </p:nvSpPr>
        <p:spPr>
          <a:xfrm>
            <a:off x="1049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0" name="Google Shape;220;p23"/>
          <p:cNvSpPr txBox="1"/>
          <p:nvPr>
            <p:ph idx="4" type="title"/>
          </p:nvPr>
        </p:nvSpPr>
        <p:spPr>
          <a:xfrm>
            <a:off x="3950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3"/>
          <p:cNvSpPr txBox="1"/>
          <p:nvPr>
            <p:ph idx="5" type="body"/>
          </p:nvPr>
        </p:nvSpPr>
        <p:spPr>
          <a:xfrm>
            <a:off x="3950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2" name="Google Shape;222;p23"/>
          <p:cNvSpPr txBox="1"/>
          <p:nvPr>
            <p:ph idx="6" type="title"/>
          </p:nvPr>
        </p:nvSpPr>
        <p:spPr>
          <a:xfrm>
            <a:off x="3950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3" name="Google Shape;223;p23"/>
          <p:cNvSpPr txBox="1"/>
          <p:nvPr>
            <p:ph idx="7" type="body"/>
          </p:nvPr>
        </p:nvSpPr>
        <p:spPr>
          <a:xfrm>
            <a:off x="3950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4" name="Google Shape;224;p23"/>
          <p:cNvSpPr txBox="1"/>
          <p:nvPr>
            <p:ph idx="8" type="title"/>
          </p:nvPr>
        </p:nvSpPr>
        <p:spPr>
          <a:xfrm>
            <a:off x="6851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5" name="Google Shape;225;p23"/>
          <p:cNvSpPr txBox="1"/>
          <p:nvPr>
            <p:ph idx="9" type="body"/>
          </p:nvPr>
        </p:nvSpPr>
        <p:spPr>
          <a:xfrm>
            <a:off x="6851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6" name="Google Shape;226;p23"/>
          <p:cNvSpPr txBox="1"/>
          <p:nvPr>
            <p:ph idx="13" type="title"/>
          </p:nvPr>
        </p:nvSpPr>
        <p:spPr>
          <a:xfrm>
            <a:off x="6851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23"/>
          <p:cNvSpPr txBox="1"/>
          <p:nvPr>
            <p:ph idx="14" type="body"/>
          </p:nvPr>
        </p:nvSpPr>
        <p:spPr>
          <a:xfrm>
            <a:off x="6851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3"/>
          <p:cNvSpPr txBox="1"/>
          <p:nvPr>
            <p:ph idx="15" type="title"/>
          </p:nvPr>
        </p:nvSpPr>
        <p:spPr>
          <a:xfrm>
            <a:off x="283850" y="285900"/>
            <a:ext cx="85719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0" name="Google Shape;230;p23"/>
          <p:cNvSpPr/>
          <p:nvPr>
            <p:ph idx="16" type="pic"/>
          </p:nvPr>
        </p:nvSpPr>
        <p:spPr>
          <a:xfrm>
            <a:off x="290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23"/>
          <p:cNvSpPr/>
          <p:nvPr>
            <p:ph idx="17" type="pic"/>
          </p:nvPr>
        </p:nvSpPr>
        <p:spPr>
          <a:xfrm>
            <a:off x="290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23"/>
          <p:cNvSpPr/>
          <p:nvPr>
            <p:ph idx="18" type="pic"/>
          </p:nvPr>
        </p:nvSpPr>
        <p:spPr>
          <a:xfrm>
            <a:off x="3191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23"/>
          <p:cNvSpPr/>
          <p:nvPr>
            <p:ph idx="19" type="pic"/>
          </p:nvPr>
        </p:nvSpPr>
        <p:spPr>
          <a:xfrm>
            <a:off x="3191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23"/>
          <p:cNvSpPr/>
          <p:nvPr>
            <p:ph idx="20" type="pic"/>
          </p:nvPr>
        </p:nvSpPr>
        <p:spPr>
          <a:xfrm>
            <a:off x="6092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23"/>
          <p:cNvSpPr/>
          <p:nvPr>
            <p:ph idx="21" type="pic"/>
          </p:nvPr>
        </p:nvSpPr>
        <p:spPr>
          <a:xfrm>
            <a:off x="6092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23"/>
          <p:cNvSpPr txBox="1"/>
          <p:nvPr>
            <p:ph idx="2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2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body text">
  <p:cSld name="CUSTOM_2"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>
            <p:ph idx="2" type="pic"/>
          </p:nvPr>
        </p:nvSpPr>
        <p:spPr>
          <a:xfrm>
            <a:off x="3186000" y="3242875"/>
            <a:ext cx="27981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5984100" y="3242875"/>
            <a:ext cx="14406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/>
          <p:nvPr>
            <p:ph idx="4" type="pic"/>
          </p:nvPr>
        </p:nvSpPr>
        <p:spPr>
          <a:xfrm>
            <a:off x="7412150" y="1440350"/>
            <a:ext cx="14415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24"/>
          <p:cNvSpPr/>
          <p:nvPr>
            <p:ph idx="5" type="pic"/>
          </p:nvPr>
        </p:nvSpPr>
        <p:spPr>
          <a:xfrm>
            <a:off x="7412150" y="0"/>
            <a:ext cx="14415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24"/>
          <p:cNvSpPr/>
          <p:nvPr>
            <p:ph idx="6" type="pic"/>
          </p:nvPr>
        </p:nvSpPr>
        <p:spPr>
          <a:xfrm>
            <a:off x="3184850" y="0"/>
            <a:ext cx="42273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4"/>
          <p:cNvSpPr txBox="1"/>
          <p:nvPr>
            <p:ph idx="7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4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9" type="title"/>
          </p:nvPr>
        </p:nvSpPr>
        <p:spPr>
          <a:xfrm>
            <a:off x="283850" y="285900"/>
            <a:ext cx="27732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283850" y="2636275"/>
            <a:ext cx="2767200" cy="204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4">
    <p:bg>
      <p:bgPr>
        <a:solidFill>
          <a:schemeClr val="accen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5283375" y="285900"/>
            <a:ext cx="3573485" cy="357348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2" name="Google Shape;252;p25"/>
          <p:cNvSpPr txBox="1"/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253" name="Google Shape;253;p2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2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5"/>
          <p:cNvSpPr txBox="1"/>
          <p:nvPr>
            <p:ph idx="4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9" name="Google Shape;289;p3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0" name="Google Shape;290;p3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1" name="Google Shape;291;p3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7" name="Google Shape;297;p3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2" name="Google Shape;302;p3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3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6" name="Google Shape;306;p4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7" name="Google Shape;307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08" name="Google Shape;308;p4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9" name="Google Shape;309;p4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4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4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2_1_1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4" name="Google Shape;314;p4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4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6" name="Google Shape;316;p4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8" name="Google Shape;318;p4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4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0" name="Google Shape;320;p4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1" name="Google Shape;321;p4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7" name="Google Shape;327;p4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0" name="Google Shape;33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2" name="Google Shape;332;p4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4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8" name="Google Shape;338;p4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2" name="Google Shape;342;p4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3" name="Google Shape;343;p4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4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4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4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4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6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6"/>
          <p:cNvSpPr txBox="1"/>
          <p:nvPr>
            <p:ph type="title"/>
          </p:nvPr>
        </p:nvSpPr>
        <p:spPr>
          <a:xfrm>
            <a:off x="283850" y="230676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6214200" y="3602000"/>
            <a:ext cx="23865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6"/>
          <p:cNvSpPr/>
          <p:nvPr>
            <p:ph idx="4" type="pic"/>
          </p:nvPr>
        </p:nvSpPr>
        <p:spPr>
          <a:xfrm>
            <a:off x="4629750" y="3386700"/>
            <a:ext cx="1328400" cy="129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3">
  <p:cSld name="BLANK_3_1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186050" y="288625"/>
            <a:ext cx="5670900" cy="29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3499026" y="558338"/>
            <a:ext cx="5044948" cy="2389773"/>
          </a:xfrm>
          <a:custGeom>
            <a:rect b="b" l="l" r="r" t="t"/>
            <a:pathLst>
              <a:path extrusionOk="0" h="22601" w="47712">
                <a:moveTo>
                  <a:pt x="36474" y="1"/>
                </a:moveTo>
                <a:lnTo>
                  <a:pt x="32896" y="3516"/>
                </a:lnTo>
                <a:lnTo>
                  <a:pt x="38106" y="8789"/>
                </a:lnTo>
                <a:lnTo>
                  <a:pt x="1" y="8789"/>
                </a:lnTo>
                <a:lnTo>
                  <a:pt x="1" y="13812"/>
                </a:lnTo>
                <a:lnTo>
                  <a:pt x="38106" y="13812"/>
                </a:lnTo>
                <a:lnTo>
                  <a:pt x="32833" y="19085"/>
                </a:lnTo>
                <a:lnTo>
                  <a:pt x="36411" y="22600"/>
                </a:lnTo>
                <a:lnTo>
                  <a:pt x="47711" y="11300"/>
                </a:lnTo>
                <a:lnTo>
                  <a:pt x="364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4">
  <p:cSld name="BLANK_3_1_1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>
            <p:ph idx="4" type="pic"/>
          </p:nvPr>
        </p:nvSpPr>
        <p:spPr>
          <a:xfrm>
            <a:off x="3185700" y="291263"/>
            <a:ext cx="5671200" cy="438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2">
  <p:cSld name="BLANK_1_1_1_1_1_1_1_1_1_1_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5">
  <p:cSld name="BLANK_1_1_1_1_1_1_1_1_1_1_1_2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283850" y="285900"/>
            <a:ext cx="4227600" cy="3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1125100" y="23454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4" type="subTitle"/>
          </p:nvPr>
        </p:nvSpPr>
        <p:spPr>
          <a:xfrm flipH="1">
            <a:off x="6801950" y="23454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5" type="subTitle"/>
          </p:nvPr>
        </p:nvSpPr>
        <p:spPr>
          <a:xfrm>
            <a:off x="1125100" y="15556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6" type="subTitle"/>
          </p:nvPr>
        </p:nvSpPr>
        <p:spPr>
          <a:xfrm flipH="1">
            <a:off x="6801950" y="15556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7" type="subTitle"/>
          </p:nvPr>
        </p:nvSpPr>
        <p:spPr>
          <a:xfrm>
            <a:off x="1125100" y="312316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8" type="subTitle"/>
          </p:nvPr>
        </p:nvSpPr>
        <p:spPr>
          <a:xfrm flipH="1">
            <a:off x="6801950" y="312316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9" type="subTitle"/>
          </p:nvPr>
        </p:nvSpPr>
        <p:spPr>
          <a:xfrm>
            <a:off x="1125100" y="390291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3" type="subTitle"/>
          </p:nvPr>
        </p:nvSpPr>
        <p:spPr>
          <a:xfrm flipH="1">
            <a:off x="6801950" y="390291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4850" y="1555575"/>
            <a:ext cx="57105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5" type="body"/>
          </p:nvPr>
        </p:nvSpPr>
        <p:spPr>
          <a:xfrm>
            <a:off x="4239825" y="1398125"/>
            <a:ext cx="36489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79">
          <p15:clr>
            <a:srgbClr val="E46962"/>
          </p15:clr>
        </p15:guide>
        <p15:guide id="2" pos="179">
          <p15:clr>
            <a:srgbClr val="E46962"/>
          </p15:clr>
        </p15:guide>
        <p15:guide id="3" orient="horz" pos="180">
          <p15:clr>
            <a:srgbClr val="E46962"/>
          </p15:clr>
        </p15:guide>
        <p15:guide id="4" orient="horz" pos="3060">
          <p15:clr>
            <a:srgbClr val="E46962"/>
          </p15:clr>
        </p15:guide>
        <p15:guide id="5" pos="2842">
          <p15:clr>
            <a:srgbClr val="E46962"/>
          </p15:clr>
        </p15:guide>
        <p15:guide id="6" pos="2916">
          <p15:clr>
            <a:srgbClr val="E46962"/>
          </p15:clr>
        </p15:guide>
        <p15:guide id="7" pos="1474">
          <p15:clr>
            <a:srgbClr val="E46962"/>
          </p15:clr>
        </p15:guide>
        <p15:guide id="8" pos="1548">
          <p15:clr>
            <a:srgbClr val="E46962"/>
          </p15:clr>
        </p15:guide>
        <p15:guide id="9" pos="4211">
          <p15:clr>
            <a:srgbClr val="E46962"/>
          </p15:clr>
        </p15:guide>
        <p15:guide id="10" pos="4285">
          <p15:clr>
            <a:srgbClr val="E46962"/>
          </p15:clr>
        </p15:guide>
        <p15:guide id="11" pos="3753">
          <p15:clr>
            <a:srgbClr val="E46962"/>
          </p15:clr>
        </p15:guide>
        <p15:guide id="12" pos="3834">
          <p15:clr>
            <a:srgbClr val="E46962"/>
          </p15:clr>
        </p15:guide>
        <p15:guide id="13" pos="1926">
          <p15:clr>
            <a:srgbClr val="E46962"/>
          </p15:clr>
        </p15:guide>
        <p15:guide id="14" pos="2007">
          <p15:clr>
            <a:srgbClr val="E46962"/>
          </p15:clr>
        </p15:guide>
        <p15:guide id="15" orient="horz" pos="299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907">
          <p15:clr>
            <a:srgbClr val="E46962"/>
          </p15:clr>
        </p15:guide>
        <p15:guide id="18" orient="horz" pos="980">
          <p15:clr>
            <a:srgbClr val="E46962"/>
          </p15:clr>
        </p15:guide>
        <p15:guide id="19" orient="horz" pos="1588">
          <p15:clr>
            <a:srgbClr val="E46962"/>
          </p15:clr>
        </p15:guide>
        <p15:guide id="20" orient="horz" pos="1661">
          <p15:clr>
            <a:srgbClr val="E46962"/>
          </p15:clr>
        </p15:guide>
        <p15:guide id="21" orient="horz" pos="2269">
          <p15:clr>
            <a:srgbClr val="E46962"/>
          </p15:clr>
        </p15:guide>
        <p15:guide id="22" orient="horz" pos="2341">
          <p15:clr>
            <a:srgbClr val="E46962"/>
          </p15:clr>
        </p15:guide>
        <p15:guide id="23" orient="horz" pos="301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47"/>
          <p:cNvCxnSpPr/>
          <p:nvPr/>
        </p:nvCxnSpPr>
        <p:spPr>
          <a:xfrm>
            <a:off x="283850" y="14675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7"/>
          <p:cNvCxnSpPr/>
          <p:nvPr/>
        </p:nvCxnSpPr>
        <p:spPr>
          <a:xfrm>
            <a:off x="283850" y="8296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4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47"/>
          <p:cNvSpPr txBox="1"/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Folder Management .bat generator</a:t>
            </a:r>
            <a:endParaRPr/>
          </a:p>
        </p:txBody>
      </p:sp>
      <p:sp>
        <p:nvSpPr>
          <p:cNvPr id="365" name="Google Shape;365;p4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366" name="Google Shape;366;p4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367" name="Google Shape;367;p47"/>
          <p:cNvSpPr txBox="1"/>
          <p:nvPr>
            <p:ph idx="4" type="title"/>
          </p:nvPr>
        </p:nvSpPr>
        <p:spPr>
          <a:xfrm>
            <a:off x="288625" y="4778975"/>
            <a:ext cx="4227300" cy="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space for legal copy. State whether the information is confidential and how it's intended to be used.</a:t>
            </a:r>
            <a:endParaRPr/>
          </a:p>
        </p:txBody>
      </p:sp>
      <p:cxnSp>
        <p:nvCxnSpPr>
          <p:cNvPr id="368" name="Google Shape;368;p47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" name="Google Shape;373;p48"/>
          <p:cNvCxnSpPr/>
          <p:nvPr/>
        </p:nvCxnSpPr>
        <p:spPr>
          <a:xfrm rot="10800000">
            <a:off x="-50" y="46826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48"/>
          <p:cNvSpPr/>
          <p:nvPr/>
        </p:nvSpPr>
        <p:spPr>
          <a:xfrm>
            <a:off x="284850" y="1555575"/>
            <a:ext cx="1005000" cy="965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5" name="Google Shape;375;p48"/>
          <p:cNvSpPr/>
          <p:nvPr/>
        </p:nvSpPr>
        <p:spPr>
          <a:xfrm>
            <a:off x="284850" y="2636275"/>
            <a:ext cx="1005000" cy="965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6" name="Google Shape;376;p48"/>
          <p:cNvSpPr/>
          <p:nvPr/>
        </p:nvSpPr>
        <p:spPr>
          <a:xfrm>
            <a:off x="284850" y="3716975"/>
            <a:ext cx="1005000" cy="965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77" name="Google Shape;377;p48"/>
          <p:cNvCxnSpPr/>
          <p:nvPr/>
        </p:nvCxnSpPr>
        <p:spPr>
          <a:xfrm rot="10800000">
            <a:off x="-50" y="15520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48"/>
          <p:cNvCxnSpPr/>
          <p:nvPr/>
        </p:nvCxnSpPr>
        <p:spPr>
          <a:xfrm rot="10800000">
            <a:off x="-50" y="263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8"/>
          <p:cNvCxnSpPr/>
          <p:nvPr/>
        </p:nvCxnSpPr>
        <p:spPr>
          <a:xfrm rot="10800000">
            <a:off x="-50" y="37169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48"/>
          <p:cNvCxnSpPr/>
          <p:nvPr/>
        </p:nvCxnSpPr>
        <p:spPr>
          <a:xfrm rot="10800000">
            <a:off x="-50" y="36065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48"/>
          <p:cNvCxnSpPr/>
          <p:nvPr/>
        </p:nvCxnSpPr>
        <p:spPr>
          <a:xfrm rot="10800000">
            <a:off x="-50" y="25258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48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3" name="Google Shape;383;p48"/>
          <p:cNvSpPr txBox="1"/>
          <p:nvPr>
            <p:ph idx="1" type="subTitle"/>
          </p:nvPr>
        </p:nvSpPr>
        <p:spPr>
          <a:xfrm>
            <a:off x="288625" y="26362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384" name="Google Shape;384;p48"/>
          <p:cNvSpPr txBox="1"/>
          <p:nvPr>
            <p:ph idx="2" type="subTitle"/>
          </p:nvPr>
        </p:nvSpPr>
        <p:spPr>
          <a:xfrm>
            <a:off x="288625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5" name="Google Shape;385;p4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48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387" name="Google Shape;387;p48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388" name="Google Shape;388;p48"/>
          <p:cNvSpPr txBox="1"/>
          <p:nvPr>
            <p:ph type="title"/>
          </p:nvPr>
        </p:nvSpPr>
        <p:spPr>
          <a:xfrm>
            <a:off x="283850" y="285900"/>
            <a:ext cx="56742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the Script</a:t>
            </a:r>
            <a:endParaRPr/>
          </a:p>
        </p:txBody>
      </p:sp>
      <p:sp>
        <p:nvSpPr>
          <p:cNvPr id="389" name="Google Shape;389;p48"/>
          <p:cNvSpPr txBox="1"/>
          <p:nvPr>
            <p:ph idx="6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sample code to get the job done</a:t>
            </a:r>
            <a:endParaRPr/>
          </a:p>
        </p:txBody>
      </p:sp>
      <p:sp>
        <p:nvSpPr>
          <p:cNvPr id="390" name="Google Shape;390;p48"/>
          <p:cNvSpPr txBox="1"/>
          <p:nvPr>
            <p:ph idx="4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RAG(Retrieval augmentation generation) draws from text less hallucination. </a:t>
            </a:r>
            <a:endParaRPr/>
          </a:p>
        </p:txBody>
      </p:sp>
      <p:sp>
        <p:nvSpPr>
          <p:cNvPr id="391" name="Google Shape;391;p48"/>
          <p:cNvSpPr txBox="1"/>
          <p:nvPr>
            <p:ph idx="5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command line prompt files to organize the files in the directory. </a:t>
            </a:r>
            <a:endParaRPr/>
          </a:p>
        </p:txBody>
      </p:sp>
      <p:sp>
        <p:nvSpPr>
          <p:cNvPr id="392" name="Google Shape;392;p48"/>
          <p:cNvSpPr txBox="1"/>
          <p:nvPr>
            <p:ph idx="9" type="subTitle"/>
          </p:nvPr>
        </p:nvSpPr>
        <p:spPr>
          <a:xfrm>
            <a:off x="1648600" y="2636275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 Files for accuracy of topic</a:t>
            </a:r>
            <a:endParaRPr/>
          </a:p>
        </p:txBody>
      </p:sp>
      <p:sp>
        <p:nvSpPr>
          <p:cNvPr id="393" name="Google Shape;393;p48"/>
          <p:cNvSpPr txBox="1"/>
          <p:nvPr>
            <p:ph idx="13" type="subTitle"/>
          </p:nvPr>
        </p:nvSpPr>
        <p:spPr>
          <a:xfrm>
            <a:off x="1648600" y="1552438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Scanning</a:t>
            </a:r>
            <a:endParaRPr/>
          </a:p>
        </p:txBody>
      </p:sp>
      <p:sp>
        <p:nvSpPr>
          <p:cNvPr id="394" name="Google Shape;394;p48"/>
          <p:cNvSpPr txBox="1"/>
          <p:nvPr>
            <p:ph idx="14" type="subTitle"/>
          </p:nvPr>
        </p:nvSpPr>
        <p:spPr>
          <a:xfrm>
            <a:off x="1648600" y="3707613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of .bat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Google Shape;399;p49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9"/>
          <p:cNvCxnSpPr/>
          <p:nvPr/>
        </p:nvCxnSpPr>
        <p:spPr>
          <a:xfrm>
            <a:off x="283850" y="2178071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Young woman in empty subway platform, leaning out to see." id="401" name="Google Shape;401;p49"/>
          <p:cNvPicPr preferRelativeResize="0"/>
          <p:nvPr/>
        </p:nvPicPr>
        <p:blipFill rotWithShape="1">
          <a:blip r:embed="rId3">
            <a:alphaModFix/>
          </a:blip>
          <a:srcRect b="43024" l="6228" r="17254" t="12965"/>
          <a:stretch/>
        </p:blipFill>
        <p:spPr>
          <a:xfrm>
            <a:off x="283850" y="2172662"/>
            <a:ext cx="2901850" cy="250427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9"/>
          <p:cNvSpPr txBox="1"/>
          <p:nvPr/>
        </p:nvSpPr>
        <p:spPr>
          <a:xfrm>
            <a:off x="6084613" y="2483875"/>
            <a:ext cx="2772300" cy="15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 originally had it making .txt but an LLM offered to make it in .bat instead, I asked why and it explained and showed me how easy it was to run .bat files to run countless lines of command line prompting. 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3" name="Google Shape;403;p49"/>
          <p:cNvSpPr/>
          <p:nvPr/>
        </p:nvSpPr>
        <p:spPr>
          <a:xfrm>
            <a:off x="4629688" y="2483875"/>
            <a:ext cx="345900" cy="34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4" name="Google Shape;404;p49"/>
          <p:cNvSpPr txBox="1"/>
          <p:nvPr/>
        </p:nvSpPr>
        <p:spPr>
          <a:xfrm>
            <a:off x="5195105" y="2483875"/>
            <a:ext cx="731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Date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Subway train coming into the station. " id="405" name="Google Shape;405;p49"/>
          <p:cNvPicPr preferRelativeResize="0"/>
          <p:nvPr/>
        </p:nvPicPr>
        <p:blipFill rotWithShape="1">
          <a:blip r:embed="rId4">
            <a:alphaModFix/>
          </a:blip>
          <a:srcRect b="0" l="65370" r="0" t="0"/>
          <a:stretch/>
        </p:blipFill>
        <p:spPr>
          <a:xfrm flipH="1">
            <a:off x="3182750" y="2172662"/>
            <a:ext cx="1328399" cy="250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49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408" name="Google Shape;408;p49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409" name="Google Shape;409;p49"/>
          <p:cNvSpPr txBox="1"/>
          <p:nvPr>
            <p:ph idx="4" type="title"/>
          </p:nvPr>
        </p:nvSpPr>
        <p:spPr>
          <a:xfrm>
            <a:off x="283850" y="285900"/>
            <a:ext cx="5674200" cy="9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Why .bat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Learning as you go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10" name="Google Shape;41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625" y="1524968"/>
            <a:ext cx="4284175" cy="3468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5" name="Google Shape;415;p50"/>
          <p:cNvCxnSpPr/>
          <p:nvPr/>
        </p:nvCxnSpPr>
        <p:spPr>
          <a:xfrm rot="10800000">
            <a:off x="-50" y="46826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50"/>
          <p:cNvSpPr/>
          <p:nvPr/>
        </p:nvSpPr>
        <p:spPr>
          <a:xfrm>
            <a:off x="284850" y="1555575"/>
            <a:ext cx="1005000" cy="965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7" name="Google Shape;417;p50"/>
          <p:cNvSpPr/>
          <p:nvPr/>
        </p:nvSpPr>
        <p:spPr>
          <a:xfrm>
            <a:off x="1736388" y="2636275"/>
            <a:ext cx="1005000" cy="965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8" name="Google Shape;418;p50"/>
          <p:cNvSpPr/>
          <p:nvPr/>
        </p:nvSpPr>
        <p:spPr>
          <a:xfrm>
            <a:off x="3185700" y="3716975"/>
            <a:ext cx="1005000" cy="965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19" name="Google Shape;419;p50"/>
          <p:cNvCxnSpPr/>
          <p:nvPr/>
        </p:nvCxnSpPr>
        <p:spPr>
          <a:xfrm rot="10800000">
            <a:off x="-50" y="15520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50"/>
          <p:cNvCxnSpPr/>
          <p:nvPr/>
        </p:nvCxnSpPr>
        <p:spPr>
          <a:xfrm rot="10800000">
            <a:off x="-50" y="263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50"/>
          <p:cNvCxnSpPr/>
          <p:nvPr/>
        </p:nvCxnSpPr>
        <p:spPr>
          <a:xfrm rot="10800000">
            <a:off x="-50" y="37169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50"/>
          <p:cNvCxnSpPr/>
          <p:nvPr/>
        </p:nvCxnSpPr>
        <p:spPr>
          <a:xfrm rot="10800000">
            <a:off x="-50" y="36065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50"/>
          <p:cNvCxnSpPr/>
          <p:nvPr/>
        </p:nvCxnSpPr>
        <p:spPr>
          <a:xfrm rot="10800000">
            <a:off x="-50" y="25258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5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50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426" name="Google Shape;426;p50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427" name="Google Shape;427;p50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8" name="Google Shape;428;p50"/>
          <p:cNvSpPr txBox="1"/>
          <p:nvPr>
            <p:ph idx="4" type="body"/>
          </p:nvPr>
        </p:nvSpPr>
        <p:spPr>
          <a:xfrm>
            <a:off x="3187500" y="2635425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OneDrive hold a lock on reading some files which were too hard to get around</a:t>
            </a:r>
            <a:endParaRPr/>
          </a:p>
        </p:txBody>
      </p:sp>
      <p:sp>
        <p:nvSpPr>
          <p:cNvPr id="429" name="Google Shape;429;p50"/>
          <p:cNvSpPr txBox="1"/>
          <p:nvPr>
            <p:ph idx="5" type="body"/>
          </p:nvPr>
        </p:nvSpPr>
        <p:spPr>
          <a:xfrm>
            <a:off x="4629750" y="3706771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originally had the script run the .bat files automatically, after messing up my stuff I disabled that</a:t>
            </a:r>
            <a:endParaRPr/>
          </a:p>
        </p:txBody>
      </p:sp>
      <p:sp>
        <p:nvSpPr>
          <p:cNvPr id="430" name="Google Shape;430;p50"/>
          <p:cNvSpPr txBox="1"/>
          <p:nvPr>
            <p:ph type="title"/>
          </p:nvPr>
        </p:nvSpPr>
        <p:spPr>
          <a:xfrm>
            <a:off x="283850" y="285900"/>
            <a:ext cx="56742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STRUGGLES</a:t>
            </a:r>
            <a:endParaRPr/>
          </a:p>
        </p:txBody>
      </p:sp>
      <p:sp>
        <p:nvSpPr>
          <p:cNvPr id="431" name="Google Shape;431;p50"/>
          <p:cNvSpPr txBox="1"/>
          <p:nvPr>
            <p:ph idx="6" type="body"/>
          </p:nvPr>
        </p:nvSpPr>
        <p:spPr>
          <a:xfrm>
            <a:off x="1736400" y="1553875"/>
            <a:ext cx="7011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Timeout times were never long enough first to reach the files then also for calling on amplify, so many minutes wasted looking at my cmd prompt run</a:t>
            </a:r>
            <a:endParaRPr/>
          </a:p>
        </p:txBody>
      </p:sp>
      <p:sp>
        <p:nvSpPr>
          <p:cNvPr id="432" name="Google Shape;432;p50"/>
          <p:cNvSpPr txBox="1"/>
          <p:nvPr>
            <p:ph idx="2" type="subTitle"/>
          </p:nvPr>
        </p:nvSpPr>
        <p:spPr>
          <a:xfrm>
            <a:off x="1736388" y="26362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3" name="Google Shape;433;p50"/>
          <p:cNvSpPr txBox="1"/>
          <p:nvPr>
            <p:ph idx="1" type="subTitle"/>
          </p:nvPr>
        </p:nvSpPr>
        <p:spPr>
          <a:xfrm>
            <a:off x="3185700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/>
          <p:nvPr/>
        </p:nvSpPr>
        <p:spPr>
          <a:xfrm>
            <a:off x="5041265" y="3601945"/>
            <a:ext cx="617771" cy="720860"/>
          </a:xfrm>
          <a:custGeom>
            <a:rect b="b" l="l" r="r" t="t"/>
            <a:pathLst>
              <a:path extrusionOk="0" h="52733" w="45200">
                <a:moveTo>
                  <a:pt x="22600" y="0"/>
                </a:moveTo>
                <a:lnTo>
                  <a:pt x="12556" y="10044"/>
                </a:lnTo>
                <a:lnTo>
                  <a:pt x="22600" y="20089"/>
                </a:lnTo>
                <a:lnTo>
                  <a:pt x="26116" y="16448"/>
                </a:lnTo>
                <a:lnTo>
                  <a:pt x="22224" y="12555"/>
                </a:lnTo>
                <a:lnTo>
                  <a:pt x="22600" y="12555"/>
                </a:lnTo>
                <a:lnTo>
                  <a:pt x="23542" y="12618"/>
                </a:lnTo>
                <a:lnTo>
                  <a:pt x="24421" y="12681"/>
                </a:lnTo>
                <a:lnTo>
                  <a:pt x="25300" y="12744"/>
                </a:lnTo>
                <a:lnTo>
                  <a:pt x="26179" y="12869"/>
                </a:lnTo>
                <a:lnTo>
                  <a:pt x="26995" y="13058"/>
                </a:lnTo>
                <a:lnTo>
                  <a:pt x="27811" y="13309"/>
                </a:lnTo>
                <a:lnTo>
                  <a:pt x="28627" y="13560"/>
                </a:lnTo>
                <a:lnTo>
                  <a:pt x="29380" y="13874"/>
                </a:lnTo>
                <a:lnTo>
                  <a:pt x="30196" y="14188"/>
                </a:lnTo>
                <a:lnTo>
                  <a:pt x="30950" y="14564"/>
                </a:lnTo>
                <a:lnTo>
                  <a:pt x="31640" y="15004"/>
                </a:lnTo>
                <a:lnTo>
                  <a:pt x="32393" y="15443"/>
                </a:lnTo>
                <a:lnTo>
                  <a:pt x="33084" y="15945"/>
                </a:lnTo>
                <a:lnTo>
                  <a:pt x="33775" y="16510"/>
                </a:lnTo>
                <a:lnTo>
                  <a:pt x="34402" y="17075"/>
                </a:lnTo>
                <a:lnTo>
                  <a:pt x="35093" y="17703"/>
                </a:lnTo>
                <a:lnTo>
                  <a:pt x="35721" y="18331"/>
                </a:lnTo>
                <a:lnTo>
                  <a:pt x="36286" y="19021"/>
                </a:lnTo>
                <a:lnTo>
                  <a:pt x="36851" y="19712"/>
                </a:lnTo>
                <a:lnTo>
                  <a:pt x="37290" y="20403"/>
                </a:lnTo>
                <a:lnTo>
                  <a:pt x="37792" y="21093"/>
                </a:lnTo>
                <a:lnTo>
                  <a:pt x="38169" y="21846"/>
                </a:lnTo>
                <a:lnTo>
                  <a:pt x="38608" y="22600"/>
                </a:lnTo>
                <a:lnTo>
                  <a:pt x="38922" y="23353"/>
                </a:lnTo>
                <a:lnTo>
                  <a:pt x="39236" y="24169"/>
                </a:lnTo>
                <a:lnTo>
                  <a:pt x="39487" y="24985"/>
                </a:lnTo>
                <a:lnTo>
                  <a:pt x="39676" y="25801"/>
                </a:lnTo>
                <a:lnTo>
                  <a:pt x="39864" y="26617"/>
                </a:lnTo>
                <a:lnTo>
                  <a:pt x="39989" y="27496"/>
                </a:lnTo>
                <a:lnTo>
                  <a:pt x="40115" y="28375"/>
                </a:lnTo>
                <a:lnTo>
                  <a:pt x="40178" y="29254"/>
                </a:lnTo>
                <a:lnTo>
                  <a:pt x="40178" y="30133"/>
                </a:lnTo>
                <a:lnTo>
                  <a:pt x="40178" y="31075"/>
                </a:lnTo>
                <a:lnTo>
                  <a:pt x="40115" y="31954"/>
                </a:lnTo>
                <a:lnTo>
                  <a:pt x="39989" y="32832"/>
                </a:lnTo>
                <a:lnTo>
                  <a:pt x="39864" y="33711"/>
                </a:lnTo>
                <a:lnTo>
                  <a:pt x="39676" y="34527"/>
                </a:lnTo>
                <a:lnTo>
                  <a:pt x="39487" y="35344"/>
                </a:lnTo>
                <a:lnTo>
                  <a:pt x="39236" y="36160"/>
                </a:lnTo>
                <a:lnTo>
                  <a:pt x="38922" y="36913"/>
                </a:lnTo>
                <a:lnTo>
                  <a:pt x="38608" y="37729"/>
                </a:lnTo>
                <a:lnTo>
                  <a:pt x="38169" y="38482"/>
                </a:lnTo>
                <a:lnTo>
                  <a:pt x="37792" y="39173"/>
                </a:lnTo>
                <a:lnTo>
                  <a:pt x="37290" y="39926"/>
                </a:lnTo>
                <a:lnTo>
                  <a:pt x="36851" y="40617"/>
                </a:lnTo>
                <a:lnTo>
                  <a:pt x="36286" y="41307"/>
                </a:lnTo>
                <a:lnTo>
                  <a:pt x="35721" y="41935"/>
                </a:lnTo>
                <a:lnTo>
                  <a:pt x="35093" y="42626"/>
                </a:lnTo>
                <a:lnTo>
                  <a:pt x="34402" y="43253"/>
                </a:lnTo>
                <a:lnTo>
                  <a:pt x="33775" y="43818"/>
                </a:lnTo>
                <a:lnTo>
                  <a:pt x="33084" y="44383"/>
                </a:lnTo>
                <a:lnTo>
                  <a:pt x="32393" y="44823"/>
                </a:lnTo>
                <a:lnTo>
                  <a:pt x="31640" y="45325"/>
                </a:lnTo>
                <a:lnTo>
                  <a:pt x="30950" y="45702"/>
                </a:lnTo>
                <a:lnTo>
                  <a:pt x="30196" y="46141"/>
                </a:lnTo>
                <a:lnTo>
                  <a:pt x="29380" y="46455"/>
                </a:lnTo>
                <a:lnTo>
                  <a:pt x="28627" y="46769"/>
                </a:lnTo>
                <a:lnTo>
                  <a:pt x="27811" y="47020"/>
                </a:lnTo>
                <a:lnTo>
                  <a:pt x="26995" y="47208"/>
                </a:lnTo>
                <a:lnTo>
                  <a:pt x="26179" y="47397"/>
                </a:lnTo>
                <a:lnTo>
                  <a:pt x="25300" y="47522"/>
                </a:lnTo>
                <a:lnTo>
                  <a:pt x="24421" y="47648"/>
                </a:lnTo>
                <a:lnTo>
                  <a:pt x="23542" y="47711"/>
                </a:lnTo>
                <a:lnTo>
                  <a:pt x="21721" y="47711"/>
                </a:lnTo>
                <a:lnTo>
                  <a:pt x="20842" y="47648"/>
                </a:lnTo>
                <a:lnTo>
                  <a:pt x="19964" y="47522"/>
                </a:lnTo>
                <a:lnTo>
                  <a:pt x="19085" y="47397"/>
                </a:lnTo>
                <a:lnTo>
                  <a:pt x="18269" y="47208"/>
                </a:lnTo>
                <a:lnTo>
                  <a:pt x="17453" y="47020"/>
                </a:lnTo>
                <a:lnTo>
                  <a:pt x="16636" y="46769"/>
                </a:lnTo>
                <a:lnTo>
                  <a:pt x="15820" y="46455"/>
                </a:lnTo>
                <a:lnTo>
                  <a:pt x="15067" y="46141"/>
                </a:lnTo>
                <a:lnTo>
                  <a:pt x="14314" y="45702"/>
                </a:lnTo>
                <a:lnTo>
                  <a:pt x="13560" y="45325"/>
                </a:lnTo>
                <a:lnTo>
                  <a:pt x="12870" y="44823"/>
                </a:lnTo>
                <a:lnTo>
                  <a:pt x="12179" y="44383"/>
                </a:lnTo>
                <a:lnTo>
                  <a:pt x="11489" y="43818"/>
                </a:lnTo>
                <a:lnTo>
                  <a:pt x="10798" y="43253"/>
                </a:lnTo>
                <a:lnTo>
                  <a:pt x="10170" y="42626"/>
                </a:lnTo>
                <a:lnTo>
                  <a:pt x="9543" y="41935"/>
                </a:lnTo>
                <a:lnTo>
                  <a:pt x="8978" y="41307"/>
                </a:lnTo>
                <a:lnTo>
                  <a:pt x="8413" y="40617"/>
                </a:lnTo>
                <a:lnTo>
                  <a:pt x="7910" y="39926"/>
                </a:lnTo>
                <a:lnTo>
                  <a:pt x="7471" y="39173"/>
                </a:lnTo>
                <a:lnTo>
                  <a:pt x="7032" y="38482"/>
                </a:lnTo>
                <a:lnTo>
                  <a:pt x="6655" y="37729"/>
                </a:lnTo>
                <a:lnTo>
                  <a:pt x="6341" y="36913"/>
                </a:lnTo>
                <a:lnTo>
                  <a:pt x="6027" y="36160"/>
                </a:lnTo>
                <a:lnTo>
                  <a:pt x="5776" y="35344"/>
                </a:lnTo>
                <a:lnTo>
                  <a:pt x="5525" y="34527"/>
                </a:lnTo>
                <a:lnTo>
                  <a:pt x="5337" y="33711"/>
                </a:lnTo>
                <a:lnTo>
                  <a:pt x="5211" y="32832"/>
                </a:lnTo>
                <a:lnTo>
                  <a:pt x="5148" y="31954"/>
                </a:lnTo>
                <a:lnTo>
                  <a:pt x="5085" y="31075"/>
                </a:lnTo>
                <a:lnTo>
                  <a:pt x="5023" y="30133"/>
                </a:lnTo>
                <a:lnTo>
                  <a:pt x="1" y="30133"/>
                </a:lnTo>
                <a:lnTo>
                  <a:pt x="63" y="31326"/>
                </a:lnTo>
                <a:lnTo>
                  <a:pt x="126" y="32456"/>
                </a:lnTo>
                <a:lnTo>
                  <a:pt x="252" y="33586"/>
                </a:lnTo>
                <a:lnTo>
                  <a:pt x="440" y="34716"/>
                </a:lnTo>
                <a:lnTo>
                  <a:pt x="691" y="35783"/>
                </a:lnTo>
                <a:lnTo>
                  <a:pt x="1005" y="36850"/>
                </a:lnTo>
                <a:lnTo>
                  <a:pt x="1382" y="37917"/>
                </a:lnTo>
                <a:lnTo>
                  <a:pt x="1821" y="38985"/>
                </a:lnTo>
                <a:lnTo>
                  <a:pt x="2260" y="39989"/>
                </a:lnTo>
                <a:lnTo>
                  <a:pt x="2763" y="40993"/>
                </a:lnTo>
                <a:lnTo>
                  <a:pt x="3328" y="41935"/>
                </a:lnTo>
                <a:lnTo>
                  <a:pt x="3893" y="42814"/>
                </a:lnTo>
                <a:lnTo>
                  <a:pt x="4520" y="43693"/>
                </a:lnTo>
                <a:lnTo>
                  <a:pt x="5211" y="44572"/>
                </a:lnTo>
                <a:lnTo>
                  <a:pt x="5902" y="45325"/>
                </a:lnTo>
                <a:lnTo>
                  <a:pt x="6655" y="46141"/>
                </a:lnTo>
                <a:lnTo>
                  <a:pt x="7408" y="46895"/>
                </a:lnTo>
                <a:lnTo>
                  <a:pt x="8224" y="47585"/>
                </a:lnTo>
                <a:lnTo>
                  <a:pt x="9103" y="48213"/>
                </a:lnTo>
                <a:lnTo>
                  <a:pt x="9982" y="48841"/>
                </a:lnTo>
                <a:lnTo>
                  <a:pt x="10861" y="49468"/>
                </a:lnTo>
                <a:lnTo>
                  <a:pt x="11803" y="49971"/>
                </a:lnTo>
                <a:lnTo>
                  <a:pt x="12807" y="50473"/>
                </a:lnTo>
                <a:lnTo>
                  <a:pt x="13811" y="50975"/>
                </a:lnTo>
                <a:lnTo>
                  <a:pt x="14816" y="51414"/>
                </a:lnTo>
                <a:lnTo>
                  <a:pt x="15883" y="51728"/>
                </a:lnTo>
                <a:lnTo>
                  <a:pt x="16950" y="52042"/>
                </a:lnTo>
                <a:lnTo>
                  <a:pt x="18080" y="52293"/>
                </a:lnTo>
                <a:lnTo>
                  <a:pt x="19147" y="52482"/>
                </a:lnTo>
                <a:lnTo>
                  <a:pt x="20277" y="52670"/>
                </a:lnTo>
                <a:lnTo>
                  <a:pt x="21470" y="52733"/>
                </a:lnTo>
                <a:lnTo>
                  <a:pt x="23793" y="52733"/>
                </a:lnTo>
                <a:lnTo>
                  <a:pt x="24923" y="52670"/>
                </a:lnTo>
                <a:lnTo>
                  <a:pt x="26053" y="52482"/>
                </a:lnTo>
                <a:lnTo>
                  <a:pt x="27183" y="52293"/>
                </a:lnTo>
                <a:lnTo>
                  <a:pt x="28250" y="52042"/>
                </a:lnTo>
                <a:lnTo>
                  <a:pt x="29317" y="51728"/>
                </a:lnTo>
                <a:lnTo>
                  <a:pt x="30385" y="51414"/>
                </a:lnTo>
                <a:lnTo>
                  <a:pt x="31452" y="50975"/>
                </a:lnTo>
                <a:lnTo>
                  <a:pt x="32456" y="50473"/>
                </a:lnTo>
                <a:lnTo>
                  <a:pt x="33461" y="49971"/>
                </a:lnTo>
                <a:lnTo>
                  <a:pt x="34402" y="49468"/>
                </a:lnTo>
                <a:lnTo>
                  <a:pt x="35281" y="48841"/>
                </a:lnTo>
                <a:lnTo>
                  <a:pt x="36160" y="48213"/>
                </a:lnTo>
                <a:lnTo>
                  <a:pt x="37039" y="47585"/>
                </a:lnTo>
                <a:lnTo>
                  <a:pt x="37792" y="46895"/>
                </a:lnTo>
                <a:lnTo>
                  <a:pt x="38608" y="46141"/>
                </a:lnTo>
                <a:lnTo>
                  <a:pt x="39362" y="45325"/>
                </a:lnTo>
                <a:lnTo>
                  <a:pt x="40052" y="44572"/>
                </a:lnTo>
                <a:lnTo>
                  <a:pt x="40680" y="43693"/>
                </a:lnTo>
                <a:lnTo>
                  <a:pt x="41308" y="42814"/>
                </a:lnTo>
                <a:lnTo>
                  <a:pt x="41936" y="41935"/>
                </a:lnTo>
                <a:lnTo>
                  <a:pt x="42438" y="40993"/>
                </a:lnTo>
                <a:lnTo>
                  <a:pt x="42940" y="39989"/>
                </a:lnTo>
                <a:lnTo>
                  <a:pt x="43442" y="38985"/>
                </a:lnTo>
                <a:lnTo>
                  <a:pt x="43882" y="37917"/>
                </a:lnTo>
                <a:lnTo>
                  <a:pt x="44195" y="36850"/>
                </a:lnTo>
                <a:lnTo>
                  <a:pt x="44509" y="35783"/>
                </a:lnTo>
                <a:lnTo>
                  <a:pt x="44760" y="34716"/>
                </a:lnTo>
                <a:lnTo>
                  <a:pt x="44949" y="33586"/>
                </a:lnTo>
                <a:lnTo>
                  <a:pt x="45137" y="32456"/>
                </a:lnTo>
                <a:lnTo>
                  <a:pt x="45200" y="31326"/>
                </a:lnTo>
                <a:lnTo>
                  <a:pt x="45200" y="30133"/>
                </a:lnTo>
                <a:lnTo>
                  <a:pt x="45200" y="29003"/>
                </a:lnTo>
                <a:lnTo>
                  <a:pt x="45137" y="27810"/>
                </a:lnTo>
                <a:lnTo>
                  <a:pt x="44949" y="26680"/>
                </a:lnTo>
                <a:lnTo>
                  <a:pt x="44760" y="25613"/>
                </a:lnTo>
                <a:lnTo>
                  <a:pt x="44509" y="24483"/>
                </a:lnTo>
                <a:lnTo>
                  <a:pt x="44195" y="23416"/>
                </a:lnTo>
                <a:lnTo>
                  <a:pt x="43882" y="22349"/>
                </a:lnTo>
                <a:lnTo>
                  <a:pt x="43442" y="21344"/>
                </a:lnTo>
                <a:lnTo>
                  <a:pt x="42940" y="20340"/>
                </a:lnTo>
                <a:lnTo>
                  <a:pt x="42438" y="19335"/>
                </a:lnTo>
                <a:lnTo>
                  <a:pt x="41936" y="18394"/>
                </a:lnTo>
                <a:lnTo>
                  <a:pt x="41308" y="17515"/>
                </a:lnTo>
                <a:lnTo>
                  <a:pt x="40680" y="16636"/>
                </a:lnTo>
                <a:lnTo>
                  <a:pt x="40052" y="15757"/>
                </a:lnTo>
                <a:lnTo>
                  <a:pt x="39362" y="14941"/>
                </a:lnTo>
                <a:lnTo>
                  <a:pt x="38608" y="14188"/>
                </a:lnTo>
                <a:lnTo>
                  <a:pt x="37792" y="13434"/>
                </a:lnTo>
                <a:lnTo>
                  <a:pt x="37039" y="12744"/>
                </a:lnTo>
                <a:lnTo>
                  <a:pt x="36160" y="12053"/>
                </a:lnTo>
                <a:lnTo>
                  <a:pt x="35281" y="11425"/>
                </a:lnTo>
                <a:lnTo>
                  <a:pt x="34402" y="10860"/>
                </a:lnTo>
                <a:lnTo>
                  <a:pt x="33461" y="10295"/>
                </a:lnTo>
                <a:lnTo>
                  <a:pt x="32456" y="9793"/>
                </a:lnTo>
                <a:lnTo>
                  <a:pt x="31452" y="9354"/>
                </a:lnTo>
                <a:lnTo>
                  <a:pt x="30385" y="8914"/>
                </a:lnTo>
                <a:lnTo>
                  <a:pt x="29317" y="8538"/>
                </a:lnTo>
                <a:lnTo>
                  <a:pt x="28250" y="8224"/>
                </a:lnTo>
                <a:lnTo>
                  <a:pt x="27183" y="7973"/>
                </a:lnTo>
                <a:lnTo>
                  <a:pt x="26053" y="7784"/>
                </a:lnTo>
                <a:lnTo>
                  <a:pt x="24923" y="7659"/>
                </a:lnTo>
                <a:lnTo>
                  <a:pt x="23793" y="7596"/>
                </a:lnTo>
                <a:lnTo>
                  <a:pt x="22600" y="7533"/>
                </a:lnTo>
                <a:lnTo>
                  <a:pt x="22224" y="7533"/>
                </a:lnTo>
                <a:lnTo>
                  <a:pt x="26116" y="3641"/>
                </a:lnTo>
                <a:lnTo>
                  <a:pt x="226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9" name="Google Shape;439;p51"/>
          <p:cNvSpPr txBox="1"/>
          <p:nvPr/>
        </p:nvSpPr>
        <p:spPr>
          <a:xfrm>
            <a:off x="284850" y="286800"/>
            <a:ext cx="27651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Why</a:t>
            </a:r>
            <a:r>
              <a:rPr lang="en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I’m messy</a:t>
            </a:r>
            <a:endParaRPr sz="3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0" name="Google Shape;440;p51"/>
          <p:cNvSpPr txBox="1"/>
          <p:nvPr/>
        </p:nvSpPr>
        <p:spPr>
          <a:xfrm>
            <a:off x="284850" y="1314675"/>
            <a:ext cx="27651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Look at my home screen</a:t>
            </a:r>
            <a:b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b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 have many folders I don’t want to parse through myself.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One example is the following pdf bin folder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41" name="Google Shape;441;p51"/>
          <p:cNvCxnSpPr/>
          <p:nvPr/>
        </p:nvCxnSpPr>
        <p:spPr>
          <a:xfrm>
            <a:off x="283850" y="4682671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5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51"/>
          <p:cNvSpPr txBox="1"/>
          <p:nvPr>
            <p:ph idx="4294967295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Company Name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51"/>
          <p:cNvSpPr txBox="1"/>
          <p:nvPr>
            <p:ph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445" name="Google Shape;445;p5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6" name="Google Shape;4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275" y="286800"/>
            <a:ext cx="3849625" cy="30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1" title="Screenshot 2025-09-14 2300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73675"/>
            <a:ext cx="4101213" cy="23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2" name="Google Shape;452;p52"/>
          <p:cNvCxnSpPr/>
          <p:nvPr/>
        </p:nvCxnSpPr>
        <p:spPr>
          <a:xfrm>
            <a:off x="283850" y="285900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52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52"/>
          <p:cNvSpPr txBox="1"/>
          <p:nvPr>
            <p:ph idx="1" type="subTitle"/>
          </p:nvPr>
        </p:nvSpPr>
        <p:spPr>
          <a:xfrm>
            <a:off x="284850" y="3388675"/>
            <a:ext cx="2056200" cy="10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Give your audience space to resolve doubts or concerns. Open up the discussion before ending the meeting. </a:t>
            </a:r>
            <a:endParaRPr sz="1000"/>
          </a:p>
        </p:txBody>
      </p:sp>
      <p:cxnSp>
        <p:nvCxnSpPr>
          <p:cNvPr id="455" name="Google Shape;455;p52"/>
          <p:cNvCxnSpPr/>
          <p:nvPr/>
        </p:nvCxnSpPr>
        <p:spPr>
          <a:xfrm>
            <a:off x="283850" y="1116850"/>
            <a:ext cx="277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52"/>
          <p:cNvSpPr txBox="1"/>
          <p:nvPr/>
        </p:nvSpPr>
        <p:spPr>
          <a:xfrm>
            <a:off x="284850" y="1440575"/>
            <a:ext cx="2056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Before</a:t>
            </a: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7" name="Google Shape;457;p52"/>
          <p:cNvSpPr txBox="1"/>
          <p:nvPr/>
        </p:nvSpPr>
        <p:spPr>
          <a:xfrm>
            <a:off x="284700" y="474875"/>
            <a:ext cx="39939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Example</a:t>
            </a:r>
            <a:endParaRPr sz="6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8" name="Google Shape;458;p52"/>
          <p:cNvSpPr txBox="1"/>
          <p:nvPr/>
        </p:nvSpPr>
        <p:spPr>
          <a:xfrm>
            <a:off x="8308150" y="4782125"/>
            <a:ext cx="5487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 sz="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9" name="Google Shape;459;p52"/>
          <p:cNvSpPr txBox="1"/>
          <p:nvPr/>
        </p:nvSpPr>
        <p:spPr>
          <a:xfrm>
            <a:off x="462975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0" name="Google Shape;460;p52"/>
          <p:cNvSpPr txBox="1"/>
          <p:nvPr/>
        </p:nvSpPr>
        <p:spPr>
          <a:xfrm>
            <a:off x="608610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1" name="Google Shape;461;p52"/>
          <p:cNvSpPr txBox="1"/>
          <p:nvPr/>
        </p:nvSpPr>
        <p:spPr>
          <a:xfrm>
            <a:off x="288625" y="4778975"/>
            <a:ext cx="4227300" cy="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2" name="Google Shape;462;p52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463" name="Google Shape;463;p52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cxnSp>
        <p:nvCxnSpPr>
          <p:cNvPr id="464" name="Google Shape;464;p52"/>
          <p:cNvCxnSpPr/>
          <p:nvPr/>
        </p:nvCxnSpPr>
        <p:spPr>
          <a:xfrm>
            <a:off x="283850" y="3217775"/>
            <a:ext cx="277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5" name="Google Shape;465;p52" title="Screenshot 2025-09-14 230419.png"/>
          <p:cNvPicPr preferRelativeResize="0"/>
          <p:nvPr/>
        </p:nvPicPr>
        <p:blipFill rotWithShape="1">
          <a:blip r:embed="rId3">
            <a:alphaModFix/>
          </a:blip>
          <a:srcRect b="0" l="14377" r="19819" t="0"/>
          <a:stretch/>
        </p:blipFill>
        <p:spPr>
          <a:xfrm>
            <a:off x="5911246" y="346925"/>
            <a:ext cx="3125804" cy="28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2" title="Screenshot 2025-09-14 230034.png"/>
          <p:cNvPicPr preferRelativeResize="0"/>
          <p:nvPr/>
        </p:nvPicPr>
        <p:blipFill rotWithShape="1">
          <a:blip r:embed="rId4">
            <a:alphaModFix/>
          </a:blip>
          <a:srcRect b="0" l="13717" r="21457" t="0"/>
          <a:stretch/>
        </p:blipFill>
        <p:spPr>
          <a:xfrm>
            <a:off x="158050" y="1761425"/>
            <a:ext cx="3837302" cy="33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2"/>
          <p:cNvSpPr txBox="1"/>
          <p:nvPr/>
        </p:nvSpPr>
        <p:spPr>
          <a:xfrm>
            <a:off x="6446050" y="3784175"/>
            <a:ext cx="2056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After</a:t>
            </a: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3"/>
          <p:cNvSpPr txBox="1"/>
          <p:nvPr>
            <p:ph idx="1" type="subTitle"/>
          </p:nvPr>
        </p:nvSpPr>
        <p:spPr>
          <a:xfrm>
            <a:off x="284850" y="3425000"/>
            <a:ext cx="2054700" cy="98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Don’t scrape my google drive tinskins</a:t>
            </a:r>
            <a:endParaRPr sz="1000"/>
          </a:p>
        </p:txBody>
      </p:sp>
      <p:sp>
        <p:nvSpPr>
          <p:cNvPr id="473" name="Google Shape;473;p53"/>
          <p:cNvSpPr txBox="1"/>
          <p:nvPr/>
        </p:nvSpPr>
        <p:spPr>
          <a:xfrm>
            <a:off x="284850" y="1440575"/>
            <a:ext cx="27723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Any questions?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Ask away!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74" name="Google Shape;474;p53"/>
          <p:cNvCxnSpPr/>
          <p:nvPr/>
        </p:nvCxnSpPr>
        <p:spPr>
          <a:xfrm>
            <a:off x="283850" y="1116850"/>
            <a:ext cx="277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53"/>
          <p:cNvSpPr txBox="1"/>
          <p:nvPr/>
        </p:nvSpPr>
        <p:spPr>
          <a:xfrm>
            <a:off x="284700" y="474875"/>
            <a:ext cx="27723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Thanks</a:t>
            </a:r>
            <a:endParaRPr sz="6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6" name="Google Shape;476;p5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53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478" name="Google Shape;478;p53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cxnSp>
        <p:nvCxnSpPr>
          <p:cNvPr id="479" name="Google Shape;479;p53"/>
          <p:cNvCxnSpPr/>
          <p:nvPr/>
        </p:nvCxnSpPr>
        <p:spPr>
          <a:xfrm>
            <a:off x="283850" y="3217775"/>
            <a:ext cx="277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53"/>
          <p:cNvCxnSpPr/>
          <p:nvPr/>
        </p:nvCxnSpPr>
        <p:spPr>
          <a:xfrm>
            <a:off x="283850" y="285900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53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timeline/workflow presentation | Style 2 | Subway">
  <a:themeElements>
    <a:clrScheme name="Simple Light">
      <a:dk1>
        <a:srgbClr val="FAFAFA"/>
      </a:dk1>
      <a:lt1>
        <a:srgbClr val="000000"/>
      </a:lt1>
      <a:dk2>
        <a:srgbClr val="F0EEE2"/>
      </a:dk2>
      <a:lt2>
        <a:srgbClr val="B7B7B7"/>
      </a:lt2>
      <a:accent1>
        <a:srgbClr val="FFDD04"/>
      </a:accent1>
      <a:accent2>
        <a:srgbClr val="FFEE9B"/>
      </a:accent2>
      <a:accent3>
        <a:srgbClr val="2443FF"/>
      </a:accent3>
      <a:accent4>
        <a:srgbClr val="92A1FF"/>
      </a:accent4>
      <a:accent5>
        <a:srgbClr val="F8992B"/>
      </a:accent5>
      <a:accent6>
        <a:srgbClr val="FDCC9C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