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6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AF71-A643-4F98-9F32-B5CEF526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128920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ATTEND-IN</a:t>
            </a:r>
            <a:br>
              <a:rPr lang="en-US" sz="5400" b="1" dirty="0"/>
            </a:br>
            <a:r>
              <a:rPr lang="en-US" sz="4000" b="1" dirty="0"/>
              <a:t>Team Geo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31B7-F748-4F01-98FD-9E8BFBE8E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2259405"/>
            <a:ext cx="8561746" cy="977621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eric</a:t>
            </a:r>
            <a:r>
              <a:rPr lang="en-US" sz="2400" dirty="0"/>
              <a:t> Kelley, Steven Stewart,  Nicole grizzle, hard Thakkar, Cameron </a:t>
            </a:r>
            <a:r>
              <a:rPr lang="en-US" sz="2400" dirty="0" err="1"/>
              <a:t>Sumlin-eskridge</a:t>
            </a:r>
            <a:r>
              <a:rPr lang="en-US" sz="240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51295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8B4D-0FF9-4C13-B360-491D7CC2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36" y="2299892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</a:t>
            </a:r>
            <a:r>
              <a:rPr lang="en-US" sz="4000" dirty="0"/>
              <a:t> </a:t>
            </a:r>
            <a:r>
              <a:rPr lang="en-US" sz="4000" b="1" dirty="0"/>
              <a:t>You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15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67A3-544D-4446-8136-1E169D11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en-US" sz="3200" b="1"/>
              <a:t>Product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A8B1BF-CA65-48FF-BB6D-23446922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Attend-in is an android application that allows students to mark their attendance and allows professors to monitor attendance.</a:t>
            </a:r>
          </a:p>
          <a:p>
            <a:r>
              <a:rPr lang="en-US" dirty="0"/>
              <a:t>Uses the student's current location to ensure that they are present in class.</a:t>
            </a:r>
          </a:p>
          <a:p>
            <a:r>
              <a:rPr lang="en-US" dirty="0"/>
              <a:t>Records how long the student was in class and the time in which they arrived and left the class.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58A2-E679-4960-B154-295DDD0F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182" y="805583"/>
            <a:ext cx="2446900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1DB3-43F7-4AAC-8077-B4727C7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C84C-46EC-4A08-A7F1-C24A19C6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simple and easy to use interface for student attendance </a:t>
            </a:r>
          </a:p>
          <a:p>
            <a:r>
              <a:rPr lang="en-US" dirty="0"/>
              <a:t>Assists professors in keeping track of attendance and lessens the burden of having to monitor attendance themselves.</a:t>
            </a:r>
          </a:p>
          <a:p>
            <a:r>
              <a:rPr lang="en-US" dirty="0"/>
              <a:t>Prevents students from  marking themselves present when they are not in the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06D2-00D7-4A45-93F1-42FC64B5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Completed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6515-5FB1-42B6-90CA-D4CEB179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773784"/>
          </a:xfrm>
        </p:spPr>
        <p:txBody>
          <a:bodyPr/>
          <a:lstStyle/>
          <a:p>
            <a:pPr lvl="1"/>
            <a:r>
              <a:rPr lang="en-US" sz="2400" dirty="0">
                <a:solidFill>
                  <a:schemeClr val="tx2"/>
                </a:solidFill>
              </a:rPr>
              <a:t>Create Test Scenarios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MD5 Hash setup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Professor Timer function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Attendance Database Layout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Cache First Time Login Data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6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DE93-8A60-4836-B945-6DC7EE42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300-BC40-4A75-9225-21513A38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Database-Timer Evaluation</a:t>
            </a:r>
          </a:p>
          <a:p>
            <a:r>
              <a:rPr lang="en-US" dirty="0"/>
              <a:t>Compare Timer and Hash</a:t>
            </a:r>
          </a:p>
          <a:p>
            <a:r>
              <a:rPr lang="en-US" dirty="0"/>
              <a:t>Wait for Timer to end and Evaluate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F2D-00CC-41A7-9879-66757D7E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7C68-E388-4C23-BB1C-DC022A86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243" y="2015732"/>
            <a:ext cx="2709058" cy="34506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Scenario 1: The Professor can take the attendance for their class and can review the attendance</a:t>
            </a:r>
          </a:p>
          <a:p>
            <a:pPr lvl="1"/>
            <a:r>
              <a:rPr lang="en-US" dirty="0"/>
              <a:t>Case 1: Can the professor login to the app?</a:t>
            </a:r>
          </a:p>
          <a:p>
            <a:pPr lvl="1"/>
            <a:r>
              <a:rPr lang="en-US" dirty="0"/>
              <a:t>Case 2: Does the app store the professor’s login information?</a:t>
            </a:r>
          </a:p>
          <a:p>
            <a:pPr lvl="1"/>
            <a:r>
              <a:rPr lang="en-US" dirty="0"/>
              <a:t>Case 3: Can the professor create a timer for attendance?</a:t>
            </a:r>
          </a:p>
          <a:p>
            <a:pPr lvl="1"/>
            <a:r>
              <a:rPr lang="en-US" dirty="0"/>
              <a:t>Case 4: Does the app access the class database?</a:t>
            </a:r>
          </a:p>
          <a:p>
            <a:pPr lvl="1"/>
            <a:r>
              <a:rPr lang="en-US" dirty="0"/>
              <a:t>Case 5: Can the professor request the class attendance from the database?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03E6E8-8EBE-4CBB-96F1-2842A3BDCEDC}"/>
              </a:ext>
            </a:extLst>
          </p:cNvPr>
          <p:cNvSpPr txBox="1">
            <a:spLocks/>
          </p:cNvSpPr>
          <p:nvPr/>
        </p:nvSpPr>
        <p:spPr>
          <a:xfrm>
            <a:off x="4940246" y="2015732"/>
            <a:ext cx="270905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Scenario 2: The student can mark their attendance using the app based on their current location</a:t>
            </a:r>
          </a:p>
          <a:p>
            <a:pPr lvl="1"/>
            <a:r>
              <a:rPr lang="en-US" dirty="0"/>
              <a:t>Case 1: Can the student enter their login credentials?</a:t>
            </a:r>
          </a:p>
          <a:p>
            <a:pPr lvl="1"/>
            <a:r>
              <a:rPr lang="en-US" dirty="0"/>
              <a:t>Case 2: Is the student login info cached?</a:t>
            </a:r>
          </a:p>
          <a:p>
            <a:pPr lvl="1"/>
            <a:r>
              <a:rPr lang="en-US" dirty="0"/>
              <a:t>Case 3: Is the student’s location monitored using the app?</a:t>
            </a:r>
          </a:p>
          <a:p>
            <a:pPr lvl="1"/>
            <a:r>
              <a:rPr lang="en-US" dirty="0"/>
              <a:t>Case 4: Can the student successfully login to a class?</a:t>
            </a:r>
          </a:p>
          <a:p>
            <a:pPr lvl="1"/>
            <a:r>
              <a:rPr lang="en-US" dirty="0"/>
              <a:t>Case 5: Does the app correctly set the timer created by the professor?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688D40-394A-4968-8773-371B68D83148}"/>
              </a:ext>
            </a:extLst>
          </p:cNvPr>
          <p:cNvSpPr txBox="1">
            <a:spLocks/>
          </p:cNvSpPr>
          <p:nvPr/>
        </p:nvSpPr>
        <p:spPr>
          <a:xfrm>
            <a:off x="8137249" y="2015732"/>
            <a:ext cx="270905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Scenario 3: The application frontend can communicate with the </a:t>
            </a:r>
            <a:r>
              <a:rPr lang="en-US" dirty="0" err="1"/>
              <a:t>api</a:t>
            </a:r>
            <a:r>
              <a:rPr lang="en-US" dirty="0"/>
              <a:t> and the database</a:t>
            </a:r>
          </a:p>
          <a:p>
            <a:pPr lvl="1"/>
            <a:r>
              <a:rPr lang="en-US" dirty="0"/>
              <a:t>Case 1: Does the frontend send the correct request to the backend </a:t>
            </a:r>
            <a:r>
              <a:rPr lang="en-US" dirty="0" err="1"/>
              <a:t>api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Case 2: Does the backend send a response back from the frontend request?</a:t>
            </a:r>
          </a:p>
          <a:p>
            <a:pPr lvl="1"/>
            <a:r>
              <a:rPr lang="en-US" dirty="0"/>
              <a:t>Case 3: Can the frontend read the response from the backend?</a:t>
            </a:r>
          </a:p>
          <a:p>
            <a:pPr lvl="1"/>
            <a:r>
              <a:rPr lang="en-US" dirty="0"/>
              <a:t>Case 4: Does the backend send the requested data in the correct format?</a:t>
            </a:r>
          </a:p>
          <a:p>
            <a:pPr lvl="1"/>
            <a:r>
              <a:rPr lang="en-US" dirty="0"/>
              <a:t>Case 5: Does the frontend respond correctly to errors regarding connecting to the backend?</a:t>
            </a:r>
          </a:p>
        </p:txBody>
      </p:sp>
    </p:spTree>
    <p:extLst>
      <p:ext uri="{BB962C8B-B14F-4D97-AF65-F5344CB8AC3E}">
        <p14:creationId xmlns:p14="http://schemas.microsoft.com/office/powerpoint/2010/main" val="2089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0F20-7FD1-4FC4-9AA5-DA05E14A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Burndown Chart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841A6-CAC5-409A-AFB2-67B931C00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50946"/>
            <a:ext cx="6282919" cy="35969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4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34510A-DB30-456D-9F45-F70101243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3E4AB-D495-4E09-86D0-3C3F1CD3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48945-BEE9-473E-9443-A1CE317E2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D6752A-2411-44BF-8C92-DF55B95F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73AC2FE-07C1-46A1-BB32-2364A2ED7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20B73-57CF-4733-8E69-379E600E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67560-642D-48EE-95B5-F983FF37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Velocity Chart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1175B-2BEE-4C31-A61D-53448C067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CD49F1-982C-4FBE-AF42-13E6BABE8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0DF66B-601A-4C57-AC68-A80B294EA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2E9392-7805-4CAB-8B44-675786FBC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113F4-5173-4F46-9835-32663E7FA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996" b="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0E8265-B467-4C88-B9B5-9350EB092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4A6FD5-17DF-46E5-9EDA-2AAC70F24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2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320F-29C6-47DD-BA4D-52BCC9B6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11" y="2289788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20526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454545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Gallery</vt:lpstr>
      <vt:lpstr>ATTEND-IN Team Geo</vt:lpstr>
      <vt:lpstr>Product</vt:lpstr>
      <vt:lpstr>Value</vt:lpstr>
      <vt:lpstr>Completed Stories</vt:lpstr>
      <vt:lpstr>Backlog</vt:lpstr>
      <vt:lpstr>Test Scenarios</vt:lpstr>
      <vt:lpstr>Burndown Chart</vt:lpstr>
      <vt:lpstr>Velocity Chart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 Team Geo</dc:title>
  <dc:creator>Steven Stewart</dc:creator>
  <cp:lastModifiedBy>Steven Stewart</cp:lastModifiedBy>
  <cp:revision>1</cp:revision>
  <dcterms:created xsi:type="dcterms:W3CDTF">2019-11-05T02:06:51Z</dcterms:created>
  <dcterms:modified xsi:type="dcterms:W3CDTF">2019-11-05T02:07:21Z</dcterms:modified>
</cp:coreProperties>
</file>