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74" r:id="rId10"/>
    <p:sldId id="265" r:id="rId11"/>
    <p:sldId id="266" r:id="rId12"/>
    <p:sldId id="272" r:id="rId13"/>
    <p:sldId id="273" r:id="rId14"/>
    <p:sldId id="269" r:id="rId15"/>
    <p:sldId id="270" r:id="rId16"/>
    <p:sldId id="268" r:id="rId17"/>
    <p:sldId id="26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2D09-210B-4072-96FD-6D4CAB91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4682-47E4-4E1F-BC53-2B30E43B3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Geo: Cameron </a:t>
            </a:r>
            <a:r>
              <a:rPr lang="en-US" dirty="0" err="1"/>
              <a:t>Sumlin-eskridge</a:t>
            </a:r>
            <a:r>
              <a:rPr lang="en-US" dirty="0"/>
              <a:t>, </a:t>
            </a:r>
            <a:r>
              <a:rPr lang="en-US" dirty="0" err="1"/>
              <a:t>eric</a:t>
            </a:r>
            <a:r>
              <a:rPr lang="en-US" dirty="0"/>
              <a:t> Kelley, Steven Stewart,  Nicole grizzle, hard </a:t>
            </a:r>
            <a:r>
              <a:rPr lang="en-US" dirty="0" err="1"/>
              <a:t>thakkar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67F-3F16-46BC-97E1-90CDB8E5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(student)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A029F5-4919-45C8-868E-C4CDB710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89" y="2016125"/>
            <a:ext cx="7623346" cy="3449638"/>
          </a:xfrm>
        </p:spPr>
      </p:pic>
    </p:spTree>
    <p:extLst>
      <p:ext uri="{BB962C8B-B14F-4D97-AF65-F5344CB8AC3E}">
        <p14:creationId xmlns:p14="http://schemas.microsoft.com/office/powerpoint/2010/main" val="44022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A7C4-C94A-44C9-8BBB-E6FC52D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(Teacher)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7783D-DDAD-4021-B82A-242C97356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56" y="2016125"/>
            <a:ext cx="7160612" cy="3449638"/>
          </a:xfrm>
        </p:spPr>
      </p:pic>
    </p:spTree>
    <p:extLst>
      <p:ext uri="{BB962C8B-B14F-4D97-AF65-F5344CB8AC3E}">
        <p14:creationId xmlns:p14="http://schemas.microsoft.com/office/powerpoint/2010/main" val="13484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6496-522D-4A1B-8753-6F22B629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(teacher)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C9449-F20A-45FC-9E96-D543D97CF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226" y="2016124"/>
            <a:ext cx="7774844" cy="3841903"/>
          </a:xfrm>
        </p:spPr>
      </p:pic>
    </p:spTree>
    <p:extLst>
      <p:ext uri="{BB962C8B-B14F-4D97-AF65-F5344CB8AC3E}">
        <p14:creationId xmlns:p14="http://schemas.microsoft.com/office/powerpoint/2010/main" val="30784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0497-F05F-41C5-9AE6-504BDB32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(student)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6ED10-7738-454F-B208-6A8BB2B6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03" y="2016125"/>
            <a:ext cx="7799294" cy="3856572"/>
          </a:xfrm>
        </p:spPr>
      </p:pic>
    </p:spTree>
    <p:extLst>
      <p:ext uri="{BB962C8B-B14F-4D97-AF65-F5344CB8AC3E}">
        <p14:creationId xmlns:p14="http://schemas.microsoft.com/office/powerpoint/2010/main" val="383639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2B2B-266A-4DE7-9C96-61161789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44BDCA-332A-42B3-8448-DA8824D1E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658" y="2016125"/>
            <a:ext cx="6620843" cy="3449638"/>
          </a:xfrm>
        </p:spPr>
      </p:pic>
    </p:spTree>
    <p:extLst>
      <p:ext uri="{BB962C8B-B14F-4D97-AF65-F5344CB8AC3E}">
        <p14:creationId xmlns:p14="http://schemas.microsoft.com/office/powerpoint/2010/main" val="275265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A9A8-AC6D-4A2B-9CD2-9DD14A8B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Use case diagram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698CB1-F032-40CA-9B4C-5839FC33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877" y="2016125"/>
            <a:ext cx="6689301" cy="3449638"/>
          </a:xfrm>
        </p:spPr>
      </p:pic>
    </p:spTree>
    <p:extLst>
      <p:ext uri="{BB962C8B-B14F-4D97-AF65-F5344CB8AC3E}">
        <p14:creationId xmlns:p14="http://schemas.microsoft.com/office/powerpoint/2010/main" val="135540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60E9-1524-48C3-B4CC-EB4DFDD7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Use case diagram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52426E-5140-46FE-BAD3-AF54CC006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744" y="2016125"/>
            <a:ext cx="7572836" cy="3449638"/>
          </a:xfrm>
        </p:spPr>
      </p:pic>
    </p:spTree>
    <p:extLst>
      <p:ext uri="{BB962C8B-B14F-4D97-AF65-F5344CB8AC3E}">
        <p14:creationId xmlns:p14="http://schemas.microsoft.com/office/powerpoint/2010/main" val="222731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BEE2-AC8D-4597-83D9-6872366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AEAB-60EF-41C3-AEC3-E79CB058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Everyone is new to Android Studio</a:t>
            </a:r>
          </a:p>
          <a:p>
            <a:r>
              <a:rPr lang="en-US" sz="2400" dirty="0"/>
              <a:t>Work schedules</a:t>
            </a:r>
          </a:p>
          <a:p>
            <a:r>
              <a:rPr lang="en-US" sz="2400" dirty="0"/>
              <a:t>Creating a secure log-in screen</a:t>
            </a:r>
          </a:p>
          <a:p>
            <a:r>
              <a:rPr lang="en-US" sz="2400" dirty="0"/>
              <a:t>Learning </a:t>
            </a:r>
            <a:r>
              <a:rPr lang="en-US" sz="2400" dirty="0" err="1"/>
              <a:t>Zenhub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70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F617-BF55-4E97-808E-C231F4D0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085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088D-1203-4AF5-953A-E64C5E99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DD45-C791-4056-B7CF-7D2A0FD5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app that let’s students sign in to class</a:t>
            </a:r>
          </a:p>
          <a:p>
            <a:r>
              <a:rPr lang="en-US" sz="2400" dirty="0"/>
              <a:t>Teachers can view attendance</a:t>
            </a:r>
          </a:p>
          <a:p>
            <a:r>
              <a:rPr lang="en-US" sz="2400" dirty="0"/>
              <a:t>Made for Android</a:t>
            </a:r>
          </a:p>
        </p:txBody>
      </p:sp>
    </p:spTree>
    <p:extLst>
      <p:ext uri="{BB962C8B-B14F-4D97-AF65-F5344CB8AC3E}">
        <p14:creationId xmlns:p14="http://schemas.microsoft.com/office/powerpoint/2010/main" val="2376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FA6-F055-4EBE-AD05-F459D6E5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1: 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425E-8913-47FF-80EC-7D581798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Studio</a:t>
            </a:r>
          </a:p>
          <a:p>
            <a:r>
              <a:rPr lang="en-US" sz="2400" dirty="0"/>
              <a:t>Nexus 6</a:t>
            </a:r>
          </a:p>
          <a:p>
            <a:r>
              <a:rPr lang="en-US" sz="2400" dirty="0"/>
              <a:t>Android Ice Cream API 15</a:t>
            </a:r>
          </a:p>
        </p:txBody>
      </p:sp>
    </p:spTree>
    <p:extLst>
      <p:ext uri="{BB962C8B-B14F-4D97-AF65-F5344CB8AC3E}">
        <p14:creationId xmlns:p14="http://schemas.microsoft.com/office/powerpoint/2010/main" val="1992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29E-F662-4F34-8C5D-9540617B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2: Designing the 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60EF-31C8-42D5-A323-DC0FB383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logo</a:t>
            </a:r>
          </a:p>
          <a:p>
            <a:r>
              <a:rPr lang="en-US" sz="2400" dirty="0"/>
              <a:t>Agree on font</a:t>
            </a:r>
          </a:p>
          <a:p>
            <a:r>
              <a:rPr lang="en-US" sz="2400" dirty="0"/>
              <a:t>Decide how it transitions to next page</a:t>
            </a:r>
          </a:p>
        </p:txBody>
      </p:sp>
    </p:spTree>
    <p:extLst>
      <p:ext uri="{BB962C8B-B14F-4D97-AF65-F5344CB8AC3E}">
        <p14:creationId xmlns:p14="http://schemas.microsoft.com/office/powerpoint/2010/main" val="17762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CF28F8-F421-43E4-8B91-83E8BB99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" y="0"/>
            <a:ext cx="3622776" cy="610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1531A-2185-47F3-B239-6C949534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00" y="1"/>
            <a:ext cx="3654201" cy="6102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A2066-CF00-481A-A252-A20918908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744" y="-2"/>
            <a:ext cx="3717186" cy="6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82DC-1E03-466D-AC86-168A2CB3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3: Create log-in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3687-74C7-44EA-BEA4-A8ADB305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21" y="2142867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Create username</a:t>
            </a:r>
          </a:p>
          <a:p>
            <a:r>
              <a:rPr lang="en-US" sz="2400" dirty="0"/>
              <a:t>Determine if first time logging in</a:t>
            </a:r>
          </a:p>
          <a:p>
            <a:r>
              <a:rPr lang="en-US" sz="2400" dirty="0"/>
              <a:t>Create classes</a:t>
            </a:r>
          </a:p>
          <a:p>
            <a:r>
              <a:rPr lang="en-US" sz="2400" dirty="0"/>
              <a:t>Choose class to attend</a:t>
            </a:r>
          </a:p>
        </p:txBody>
      </p:sp>
    </p:spTree>
    <p:extLst>
      <p:ext uri="{BB962C8B-B14F-4D97-AF65-F5344CB8AC3E}">
        <p14:creationId xmlns:p14="http://schemas.microsoft.com/office/powerpoint/2010/main" val="26149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1580-C3EE-453C-AD81-784D77AE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4: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828F-1418-45B6-9549-0DD11CFD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state diagrams</a:t>
            </a:r>
          </a:p>
          <a:p>
            <a:r>
              <a:rPr lang="en-US" sz="2400" dirty="0"/>
              <a:t>Three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34992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3BB7-4080-4DFE-B606-249D974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78ED-55B0-414C-BA90-83F8D3F1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MD5 hash</a:t>
            </a:r>
          </a:p>
          <a:p>
            <a:r>
              <a:rPr lang="en-US" sz="2400" dirty="0"/>
              <a:t>Start timer when class begins</a:t>
            </a:r>
          </a:p>
          <a:p>
            <a:r>
              <a:rPr lang="en-US" sz="2400" dirty="0"/>
              <a:t>Compare time and hash</a:t>
            </a:r>
          </a:p>
          <a:p>
            <a:r>
              <a:rPr lang="en-US" sz="2400" dirty="0"/>
              <a:t>Hash options (late, present, error)</a:t>
            </a:r>
          </a:p>
          <a:p>
            <a:r>
              <a:rPr lang="en-US" sz="2400" dirty="0"/>
              <a:t>View attendance</a:t>
            </a:r>
          </a:p>
        </p:txBody>
      </p:sp>
    </p:spTree>
    <p:extLst>
      <p:ext uri="{BB962C8B-B14F-4D97-AF65-F5344CB8AC3E}">
        <p14:creationId xmlns:p14="http://schemas.microsoft.com/office/powerpoint/2010/main" val="31740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1A2-CAE9-478E-8058-A08A4B20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B09BE-F0E4-4B0B-A74E-00395ECE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850" y="1951046"/>
            <a:ext cx="9603275" cy="3514717"/>
          </a:xfrm>
        </p:spPr>
      </p:pic>
    </p:spTree>
    <p:extLst>
      <p:ext uri="{BB962C8B-B14F-4D97-AF65-F5344CB8AC3E}">
        <p14:creationId xmlns:p14="http://schemas.microsoft.com/office/powerpoint/2010/main" val="38668586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</TotalTime>
  <Words>177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Attend-in</vt:lpstr>
      <vt:lpstr>Overview</vt:lpstr>
      <vt:lpstr>Epic 1: where to start</vt:lpstr>
      <vt:lpstr>Epic 2: Designing the splash screen</vt:lpstr>
      <vt:lpstr>PowerPoint Presentation</vt:lpstr>
      <vt:lpstr>Epic 3: Create log-in page</vt:lpstr>
      <vt:lpstr>Epic 4: diagrams</vt:lpstr>
      <vt:lpstr>Backlog</vt:lpstr>
      <vt:lpstr>Burndown</vt:lpstr>
      <vt:lpstr>State diagram (student)</vt:lpstr>
      <vt:lpstr>State diagram (Teacher)</vt:lpstr>
      <vt:lpstr>Sequence diagram (teacher)</vt:lpstr>
      <vt:lpstr>Sequence diagram (student)</vt:lpstr>
      <vt:lpstr>Use case diagram 1</vt:lpstr>
      <vt:lpstr>Use case diagram 2</vt:lpstr>
      <vt:lpstr>Use case diagram 3</vt:lpstr>
      <vt:lpstr>Risks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Cam Deenie</dc:creator>
  <cp:lastModifiedBy>Cam Deenie</cp:lastModifiedBy>
  <cp:revision>22</cp:revision>
  <dcterms:created xsi:type="dcterms:W3CDTF">2019-09-29T22:15:49Z</dcterms:created>
  <dcterms:modified xsi:type="dcterms:W3CDTF">2019-10-02T23:35:39Z</dcterms:modified>
</cp:coreProperties>
</file>