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6" r:id="rId7"/>
    <p:sldId id="261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AF71-A643-4F98-9F32-B5CEF526F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1289203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ATTEND-IN</a:t>
            </a:r>
            <a:br>
              <a:rPr lang="en-US" sz="5400" b="1" dirty="0"/>
            </a:br>
            <a:r>
              <a:rPr lang="en-US" sz="4000" b="1" dirty="0"/>
              <a:t>Team Geo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931B7-F748-4F01-98FD-9E8BFBE8E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2259405"/>
            <a:ext cx="8561746" cy="977621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eric</a:t>
            </a:r>
            <a:r>
              <a:rPr lang="en-US" sz="2400" dirty="0"/>
              <a:t> Kelley, Steven Stewart,  Nicole grizzle, hard Thakkar, Cameron </a:t>
            </a:r>
            <a:r>
              <a:rPr lang="en-US" sz="2400" dirty="0" err="1"/>
              <a:t>Sumlin-eskridge</a:t>
            </a:r>
            <a:r>
              <a:rPr lang="en-US" sz="2400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512957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8B4D-0FF9-4C13-B360-491D7CC2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436" y="2299892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Thank</a:t>
            </a:r>
            <a:r>
              <a:rPr lang="en-US" sz="4000" dirty="0"/>
              <a:t> </a:t>
            </a:r>
            <a:r>
              <a:rPr lang="en-US" sz="4000" b="1" dirty="0"/>
              <a:t>You</a:t>
            </a:r>
            <a:r>
              <a:rPr lang="en-US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156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767A3-544D-4446-8136-1E169D11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1" y="804520"/>
            <a:ext cx="4093310" cy="1049235"/>
          </a:xfrm>
        </p:spPr>
        <p:txBody>
          <a:bodyPr>
            <a:normAutofit/>
          </a:bodyPr>
          <a:lstStyle/>
          <a:p>
            <a:r>
              <a:rPr lang="en-US" sz="3200" b="1"/>
              <a:t>Product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A8B1BF-CA65-48FF-BB6D-23446922C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4089097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Attend-in is an android application that allows students to mark their attendance and allows professors to monitor attendance.</a:t>
            </a:r>
          </a:p>
          <a:p>
            <a:r>
              <a:rPr lang="en-US" dirty="0"/>
              <a:t>Uses the student's current location to ensure that they are present in class.</a:t>
            </a:r>
          </a:p>
          <a:p>
            <a:r>
              <a:rPr lang="en-US" dirty="0"/>
              <a:t>Records how long the student was in class and the time in which they arrived and left the class.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658A2-E679-4960-B154-295DDD0F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182" y="805583"/>
            <a:ext cx="2446900" cy="46607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37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1DB3-43F7-4AAC-8077-B4727C70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C84C-46EC-4A08-A7F1-C24A19C6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simple and easy to use interface for student attendance </a:t>
            </a:r>
          </a:p>
          <a:p>
            <a:r>
              <a:rPr lang="en-US" dirty="0"/>
              <a:t>Assists professors in keeping track of attendance and lessens the burden of having to monitor attendance themselves.</a:t>
            </a:r>
          </a:p>
          <a:p>
            <a:r>
              <a:rPr lang="en-US" dirty="0"/>
              <a:t>Prevents students from  marking themselves present when they are not in the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2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06D2-00D7-4A45-93F1-42FC64B5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Completed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6515-5FB1-42B6-90CA-D4CEB179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773784"/>
          </a:xfrm>
        </p:spPr>
        <p:txBody>
          <a:bodyPr/>
          <a:lstStyle/>
          <a:p>
            <a:pPr lvl="1"/>
            <a:r>
              <a:rPr lang="en-US" sz="2400" dirty="0">
                <a:solidFill>
                  <a:schemeClr val="tx2"/>
                </a:solidFill>
              </a:rPr>
              <a:t>Create Test Scenarios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MD5 Hash setup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Professor Timer function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Attendance Database Layout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Cache First Time Login Data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6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DE93-8A60-4836-B945-6DC7EE42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6300-BC40-4A75-9225-21513A384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Database-Timer Evaluation</a:t>
            </a:r>
          </a:p>
          <a:p>
            <a:r>
              <a:rPr lang="en-US" dirty="0"/>
              <a:t>Compare Timer and Hash</a:t>
            </a:r>
          </a:p>
          <a:p>
            <a:r>
              <a:rPr lang="en-US" dirty="0"/>
              <a:t>Wait for Timer to end and Evaluate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8F2D-00CC-41A7-9879-66757D7E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7C68-E388-4C23-BB1C-DC022A869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0F20-7FD1-4FC4-9AA5-DA05E14A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Burndown</a:t>
            </a:r>
            <a:r>
              <a:rPr lang="en-US" dirty="0"/>
              <a:t> </a:t>
            </a:r>
            <a:r>
              <a:rPr lang="en-US" b="1" dirty="0"/>
              <a:t>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A02FF-F1B3-4FEF-865E-F81D887D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4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7560-642D-48EE-95B5-F983FF37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Velocity</a:t>
            </a:r>
            <a:r>
              <a:rPr lang="en-US" dirty="0"/>
              <a:t> </a:t>
            </a:r>
            <a:r>
              <a:rPr lang="en-US" b="1" dirty="0"/>
              <a:t>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28BC6-E88E-4037-9092-488A6974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2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320F-29C6-47DD-BA4D-52BCC9B6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111" y="2289788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320526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454545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Palatino Linotype</vt:lpstr>
      <vt:lpstr>Gallery</vt:lpstr>
      <vt:lpstr>ATTEND-IN Team Geo</vt:lpstr>
      <vt:lpstr>Product</vt:lpstr>
      <vt:lpstr>Value</vt:lpstr>
      <vt:lpstr>Completed Stories</vt:lpstr>
      <vt:lpstr>Backlog</vt:lpstr>
      <vt:lpstr>Test Scenarios</vt:lpstr>
      <vt:lpstr>Burndown Chart</vt:lpstr>
      <vt:lpstr>Velocity Chart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ATTEND-IN Team Geo</dc:title>
  <dc:creator>Steven Stewart</dc:creator>
  <cp:lastModifiedBy>Steven Stewart</cp:lastModifiedBy>
  <cp:revision>3</cp:revision>
  <dcterms:created xsi:type="dcterms:W3CDTF">2019-11-04T04:49:42Z</dcterms:created>
  <dcterms:modified xsi:type="dcterms:W3CDTF">2019-11-04T05:11:39Z</dcterms:modified>
</cp:coreProperties>
</file>