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7" r:id="rId8"/>
    <p:sldId id="268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239832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 - Junior programmer</a:t>
            </a:r>
          </a:p>
          <a:p>
            <a:r>
              <a:rPr lang="en-US" sz="2400" dirty="0"/>
              <a:t>Steven Stewart - Scrum Master</a:t>
            </a:r>
          </a:p>
          <a:p>
            <a:r>
              <a:rPr lang="en-US" sz="2400" dirty="0"/>
              <a:t>Nicole grizzle - Senior Programmer</a:t>
            </a:r>
          </a:p>
          <a:p>
            <a:r>
              <a:rPr lang="en-US" sz="2400" dirty="0"/>
              <a:t>hard Thakkar - Project Manager</a:t>
            </a:r>
          </a:p>
          <a:p>
            <a:r>
              <a:rPr lang="en-US" sz="2400" dirty="0"/>
              <a:t>Cameron </a:t>
            </a:r>
            <a:r>
              <a:rPr lang="en-US" sz="2400" dirty="0" err="1"/>
              <a:t>Sumlin-eskridge</a:t>
            </a:r>
            <a:r>
              <a:rPr lang="en-US" sz="2400" dirty="0"/>
              <a:t> - QA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FCE574-CDE3-4C9F-AC0D-00D320866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2"/>
            <a:ext cx="6282919" cy="351843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attendance.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/>
              <a:t>Create Test Scenarios</a:t>
            </a:r>
          </a:p>
          <a:p>
            <a:pPr lvl="1"/>
            <a:r>
              <a:rPr lang="en-US" sz="2400" dirty="0"/>
              <a:t>MD5 Hash setup</a:t>
            </a:r>
          </a:p>
          <a:p>
            <a:pPr lvl="1"/>
            <a:r>
              <a:rPr lang="en-US" sz="2400" dirty="0"/>
              <a:t>Professor Timer function</a:t>
            </a:r>
          </a:p>
          <a:p>
            <a:pPr lvl="1"/>
            <a:r>
              <a:rPr lang="en-US" sz="2400" dirty="0"/>
              <a:t>Attendance Database Layout</a:t>
            </a:r>
          </a:p>
          <a:p>
            <a:pPr lvl="1"/>
            <a:r>
              <a:rPr lang="en-US" sz="2400" dirty="0"/>
              <a:t>Cache First Time Login Data</a:t>
            </a:r>
          </a:p>
          <a:p>
            <a:pPr lvl="1"/>
            <a:r>
              <a:rPr lang="en-US" sz="2400" dirty="0"/>
              <a:t>Burndown Chart</a:t>
            </a:r>
          </a:p>
          <a:p>
            <a:pPr lvl="1"/>
            <a:r>
              <a:rPr lang="en-US" sz="2400" dirty="0"/>
              <a:t>Velocity Report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Database-Timer Evaluation</a:t>
            </a:r>
          </a:p>
          <a:p>
            <a:r>
              <a:rPr lang="en-US" sz="2400" dirty="0"/>
              <a:t>Compare Timer and Hash</a:t>
            </a:r>
          </a:p>
          <a:p>
            <a:r>
              <a:rPr lang="en-US" sz="2400" dirty="0"/>
              <a:t>Connect Professor side with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1: The Professor will take the attendance for their class and can review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66100"/>
            <a:ext cx="9728703" cy="3450613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dirty="0"/>
              <a:t>Case 1: Can the professor login to the app?</a:t>
            </a:r>
          </a:p>
          <a:p>
            <a:pPr lvl="1"/>
            <a:r>
              <a:rPr lang="en-US" sz="2800" dirty="0"/>
              <a:t>Case 2: Does the app store the professor’s login information?</a:t>
            </a:r>
          </a:p>
          <a:p>
            <a:pPr lvl="1"/>
            <a:r>
              <a:rPr lang="en-US" sz="2800" dirty="0"/>
              <a:t>Case 3: Can the professor create a timer for attendance?</a:t>
            </a:r>
          </a:p>
          <a:p>
            <a:pPr lvl="1"/>
            <a:r>
              <a:rPr lang="en-US" sz="2800" dirty="0"/>
              <a:t>Case 4: Does the app access the class database?</a:t>
            </a:r>
          </a:p>
          <a:p>
            <a:pPr lvl="1"/>
            <a:r>
              <a:rPr lang="en-US" sz="2800" dirty="0"/>
              <a:t>Case 5: Can the professor request the class attendance from the database?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08D-1947-421F-8BF1-01DBB035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2: The student will mark their attendance using the app based on their current location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16A0C-30ED-4B17-9D38-4FA15C14E0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Case 1: Can the student enter their login credentials?</a:t>
            </a:r>
          </a:p>
          <a:p>
            <a:pPr lvl="1"/>
            <a:r>
              <a:rPr lang="en-US" sz="2800" dirty="0"/>
              <a:t>Case 2: Is the student login info cached?</a:t>
            </a:r>
          </a:p>
          <a:p>
            <a:pPr lvl="1"/>
            <a:r>
              <a:rPr lang="en-US" sz="2800" dirty="0"/>
              <a:t>Case 3: Is the student’s location monitored using the app?</a:t>
            </a:r>
          </a:p>
          <a:p>
            <a:pPr lvl="1"/>
            <a:r>
              <a:rPr lang="en-US" sz="2800" dirty="0"/>
              <a:t>Case 4: Can the student successfully login to a class?</a:t>
            </a:r>
          </a:p>
          <a:p>
            <a:pPr lvl="1"/>
            <a:r>
              <a:rPr lang="en-US" sz="2800" dirty="0"/>
              <a:t>Case 5: Does the app correctly set the timer created by the professor?</a:t>
            </a:r>
          </a:p>
        </p:txBody>
      </p:sp>
    </p:spTree>
    <p:extLst>
      <p:ext uri="{BB962C8B-B14F-4D97-AF65-F5344CB8AC3E}">
        <p14:creationId xmlns:p14="http://schemas.microsoft.com/office/powerpoint/2010/main" val="1802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6C5F-6040-41AF-BEB5-ACEB47A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Test Scenario 3: The application frontend communicates with the </a:t>
            </a:r>
            <a:r>
              <a:rPr lang="en-US" sz="2900" dirty="0" err="1"/>
              <a:t>api</a:t>
            </a:r>
            <a:r>
              <a:rPr lang="en-US" sz="2900" dirty="0"/>
              <a:t> and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05414-8636-4589-94AC-BF23CFF909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Case 1: Does the frontend send the correct request to the backend </a:t>
            </a:r>
            <a:r>
              <a:rPr lang="en-US" sz="2400" dirty="0" err="1"/>
              <a:t>api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Case 2: Does the backend send a response back from the frontend request?</a:t>
            </a:r>
          </a:p>
          <a:p>
            <a:pPr lvl="1"/>
            <a:r>
              <a:rPr lang="en-US" sz="2400" dirty="0"/>
              <a:t>Case 3: Can the frontend read the response from the backend?</a:t>
            </a:r>
          </a:p>
          <a:p>
            <a:pPr lvl="1"/>
            <a:r>
              <a:rPr lang="en-US" sz="2400" dirty="0"/>
              <a:t>Case 4: Does the backend send the requested data in the correct format?</a:t>
            </a:r>
          </a:p>
          <a:p>
            <a:pPr lvl="1"/>
            <a:r>
              <a:rPr lang="en-US" sz="2400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17176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5AFCEE3-D2A1-48D1-9E8A-936940FF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089E7C-1B6A-4E35-8E79-178D1DFB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E460A6-2F05-49F9-838D-51CEE984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3D2F692-BDB6-4147-B4AF-2134D860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FE4FB6F-2DAA-4234-907E-D7460C6D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CBDF709-9CE2-402A-8E85-F76F9B62E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018E4A-E547-4D2F-89A8-7A3E6AD6D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8557" y="1116345"/>
            <a:ext cx="5902553" cy="386617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A53D386-84FF-410A-AF2C-5C84D3DB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6ACC01C-8FC6-4BF0-BDF5-DB23A9124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 1: The Professor will take the attendance for their class and can review the attendance</vt:lpstr>
      <vt:lpstr>Test Scenario 2: The student will mark their attendance using the app based on their current location</vt:lpstr>
      <vt:lpstr>Test Scenario 3: The application frontend communicates with the api and the database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4</cp:revision>
  <dcterms:created xsi:type="dcterms:W3CDTF">2019-11-05T18:30:53Z</dcterms:created>
  <dcterms:modified xsi:type="dcterms:W3CDTF">2019-11-05T18:54:47Z</dcterms:modified>
</cp:coreProperties>
</file>