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0" r:id="rId4"/>
    <p:sldId id="257" r:id="rId5"/>
    <p:sldId id="258" r:id="rId6"/>
    <p:sldId id="266" r:id="rId7"/>
    <p:sldId id="267" r:id="rId8"/>
    <p:sldId id="268" r:id="rId9"/>
    <p:sldId id="261" r:id="rId10"/>
    <p:sldId id="262" r:id="rId11"/>
    <p:sldId id="265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3BF71-38B7-8642-BFCE-EDAE9BD0CBAF}" type="datetimeFigureOut">
              <a:rPr lang="en-US" dirty="0"/>
              <a:t>11/5/2019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25CB-9D18-264E-A945-2D020344C9DA}" type="datetimeFigureOut">
              <a:rPr lang="en-US" dirty="0"/>
              <a:t>11/5/2019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EFB6C-7E96-8F41-8872-189CA1C59F84}" type="datetimeFigureOut">
              <a:rPr lang="en-US" dirty="0"/>
              <a:t>11/5/2019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81CDE-9BE7-C544-8ACB-7077DFC4270F}" type="datetimeFigureOut">
              <a:rPr lang="en-US" dirty="0"/>
              <a:t>11/5/2019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BA285-9698-1B45-8319-D90A8C63F150}" type="datetimeFigureOut">
              <a:rPr lang="en-US" dirty="0"/>
              <a:t>11/5/2019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6CD42-43FF-B740-998F-DCC3802C4CE3}" type="datetimeFigureOut">
              <a:rPr lang="en-US" dirty="0"/>
              <a:t>11/5/2019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0FFBD-2EE4-8547-BBAE-A1AC91C8D77E}" type="datetimeFigureOut">
              <a:rPr lang="en-US" dirty="0"/>
              <a:t>11/5/2019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2352-D7AC-F242-9256-A4477BCBF354}" type="datetimeFigureOut">
              <a:rPr lang="en-US" dirty="0"/>
              <a:t>11/5/2019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CFC6A-9AE6-404D-9FDD-168B477B9C90}" type="datetimeFigureOut">
              <a:rPr lang="en-US" dirty="0"/>
              <a:t>11/5/2019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CDFD-B4CF-A241-8D71-E814B10BEAF4}" type="datetimeFigureOut">
              <a:rPr lang="en-US" dirty="0"/>
              <a:t>11/5/2019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26A7B589-FD4B-7E46-869A-CBADC5FC564E}" type="datetimeFigureOut">
              <a:rPr lang="en-US" dirty="0"/>
              <a:t>11/5/2019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8A92E-5FF9-8143-81B3-CCB531513398}" type="datetimeFigureOut">
              <a:rPr lang="en-US" dirty="0"/>
              <a:t>11/5/2019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5AF71-A643-4F98-9F32-B5CEF526FD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1289203"/>
          </a:xfrm>
        </p:spPr>
        <p:txBody>
          <a:bodyPr>
            <a:normAutofit fontScale="90000"/>
          </a:bodyPr>
          <a:lstStyle/>
          <a:p>
            <a:r>
              <a:rPr lang="en-US" sz="5400" b="1" dirty="0"/>
              <a:t>ATTEND-IN</a:t>
            </a:r>
            <a:br>
              <a:rPr lang="en-US" sz="5400" b="1" dirty="0"/>
            </a:br>
            <a:r>
              <a:rPr lang="en-US" sz="4000" b="1" dirty="0"/>
              <a:t>Team Geo</a:t>
            </a:r>
            <a:endParaRPr lang="en-US" sz="54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4931B7-F748-4F01-98FD-9E8BFBE8EC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3106" y="2259405"/>
            <a:ext cx="8561746" cy="2398320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 err="1"/>
              <a:t>eric</a:t>
            </a:r>
            <a:r>
              <a:rPr lang="en-US" sz="2400" dirty="0"/>
              <a:t> Kelley - Junior programmer</a:t>
            </a:r>
          </a:p>
          <a:p>
            <a:r>
              <a:rPr lang="en-US" sz="2400" dirty="0"/>
              <a:t>Steven Stewart - Scrum Master</a:t>
            </a:r>
          </a:p>
          <a:p>
            <a:r>
              <a:rPr lang="en-US" sz="2400" dirty="0"/>
              <a:t>Nicole grizzle - Senior Programmer</a:t>
            </a:r>
          </a:p>
          <a:p>
            <a:r>
              <a:rPr lang="en-US" sz="2400" dirty="0"/>
              <a:t>hard Thakkar - Project Manager</a:t>
            </a:r>
          </a:p>
          <a:p>
            <a:r>
              <a:rPr lang="en-US" sz="2400" dirty="0"/>
              <a:t>Cameron </a:t>
            </a:r>
            <a:r>
              <a:rPr lang="en-US" sz="2400" dirty="0" err="1"/>
              <a:t>Sumlin-eskridge</a:t>
            </a:r>
            <a:r>
              <a:rPr lang="en-US" sz="2400" dirty="0"/>
              <a:t> - QA </a:t>
            </a:r>
          </a:p>
        </p:txBody>
      </p:sp>
    </p:spTree>
    <p:extLst>
      <p:ext uri="{BB962C8B-B14F-4D97-AF65-F5344CB8AC3E}">
        <p14:creationId xmlns:p14="http://schemas.microsoft.com/office/powerpoint/2010/main" val="5129578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>
            <a:extLst>
              <a:ext uri="{FF2B5EF4-FFF2-40B4-BE49-F238E27FC236}">
                <a16:creationId xmlns:a16="http://schemas.microsoft.com/office/drawing/2014/main" id="{DB56CED6-ACD4-43B1-BE53-1B579E8C6E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5B451061-F85B-40DB-92DA-1FD61C70C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1F836F1-51D4-4090-8E0D-97877F036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CDE33292-50BA-4AED-A315-7A6ADB4B1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68" name="Rectangle 67">
            <a:extLst>
              <a:ext uri="{FF2B5EF4-FFF2-40B4-BE49-F238E27FC236}">
                <a16:creationId xmlns:a16="http://schemas.microsoft.com/office/drawing/2014/main" id="{FE93A4E5-9844-4C94-BE97-92EDCA2EB0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652113E9-B822-4FC0-9815-D9FD422C4C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B67560-642D-48EE-95B5-F983FF372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Velocity Chart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54CC25F9-2E48-48AB-8BC0-F5F264549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0988" y="807259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74" name="Group 73">
            <a:extLst>
              <a:ext uri="{FF2B5EF4-FFF2-40B4-BE49-F238E27FC236}">
                <a16:creationId xmlns:a16="http://schemas.microsoft.com/office/drawing/2014/main" id="{28665850-0FEB-436B-AD92-E1873CA4C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29497226-2365-4B3B-9781-1EA8B98DB1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5863181C-F135-428D-88EE-BDA1BF33E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8" name="Rectangle 77">
            <a:extLst>
              <a:ext uri="{FF2B5EF4-FFF2-40B4-BE49-F238E27FC236}">
                <a16:creationId xmlns:a16="http://schemas.microsoft.com/office/drawing/2014/main" id="{FFBBF4E2-8D2F-43D2-865D-87F0B3ED0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871" y="977099"/>
            <a:ext cx="6621291" cy="4136205"/>
          </a:xfrm>
          <a:prstGeom prst="rect">
            <a:avLst/>
          </a:prstGeom>
          <a:solidFill>
            <a:srgbClr val="FFFFFE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607085E-425C-4327-A69B-7A2B2D36B3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762801" y="1116345"/>
            <a:ext cx="5994065" cy="3866172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8EF1841E-483F-48D2-BEE9-419DB846F0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D59C9410-83E0-4382-9205-407BA785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9924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9320F-29C6-47DD-BA4D-52BCC9B69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5111" y="2289788"/>
            <a:ext cx="9520158" cy="1049235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4320526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B8B4D-0FF9-4C13-B360-491D7CC26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9436" y="2299892"/>
            <a:ext cx="9520158" cy="1049235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Thank</a:t>
            </a:r>
            <a:r>
              <a:rPr lang="en-US" sz="4000" dirty="0"/>
              <a:t> </a:t>
            </a:r>
            <a:r>
              <a:rPr lang="en-US" sz="4000" b="1" dirty="0"/>
              <a:t>You</a:t>
            </a:r>
            <a:r>
              <a:rPr lang="en-US" sz="40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821568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568A54B-9065-40B2-8753-8E0288E82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F767A3-544D-4446-8136-1E169D116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781" y="804520"/>
            <a:ext cx="4093310" cy="1049235"/>
          </a:xfrm>
        </p:spPr>
        <p:txBody>
          <a:bodyPr>
            <a:normAutofit/>
          </a:bodyPr>
          <a:lstStyle/>
          <a:p>
            <a:r>
              <a:rPr lang="en-US" sz="3200" b="1"/>
              <a:t>Product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15F3B72-790F-4B1A-90DE-5EC31C829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A2BED43D-FF5E-4233-9D4F-A509B5603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DA8B1BF-CA65-48FF-BB6D-23446922C0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5" y="2015732"/>
            <a:ext cx="4089097" cy="345061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Attend-in is an android application that allows students to mark their attendance and allows professors to monitor attendance.</a:t>
            </a:r>
          </a:p>
          <a:p>
            <a:r>
              <a:rPr lang="en-US" dirty="0"/>
              <a:t>Uses the student's current location to ensure that they are present in class.</a:t>
            </a:r>
          </a:p>
          <a:p>
            <a:r>
              <a:rPr lang="en-US" dirty="0"/>
              <a:t>Records how long the student was in class and the time in which they arrived and left the class.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0658A2-E679-4960-B154-295DDD0F18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1182" y="805583"/>
            <a:ext cx="2446900" cy="466076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51D0F8B-A6FE-4009-88A1-49ABE7CEF2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C5057B3-E936-43A2-9EEE-514EF0434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7377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41DB3-43F7-4AAC-8077-B4727C709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7C84C-46EC-4A08-A7F1-C24A19C6C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Provides a simple and easy to use interface for student attendance.</a:t>
            </a:r>
          </a:p>
          <a:p>
            <a:r>
              <a:rPr lang="en-US" dirty="0"/>
              <a:t>Assists professors in keeping track of attendance and lessens the burden of having to monitor attendance themselves.</a:t>
            </a:r>
          </a:p>
          <a:p>
            <a:r>
              <a:rPr lang="en-US" dirty="0"/>
              <a:t>Prevents students from  marking themselves present when they are not in the class.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422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106D2-00D7-4A45-93F1-42FC64B5E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Completed Stories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56515-5FB1-42B6-90CA-D4CEB179EB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2015732"/>
            <a:ext cx="9520158" cy="3773784"/>
          </a:xfrm>
        </p:spPr>
        <p:txBody>
          <a:bodyPr/>
          <a:lstStyle/>
          <a:p>
            <a:pPr lvl="1"/>
            <a:r>
              <a:rPr lang="en-US" sz="2400" dirty="0"/>
              <a:t>Create Test Scenarios</a:t>
            </a:r>
          </a:p>
          <a:p>
            <a:pPr lvl="1"/>
            <a:r>
              <a:rPr lang="en-US" sz="2400" dirty="0"/>
              <a:t>MD5 Hash setup</a:t>
            </a:r>
          </a:p>
          <a:p>
            <a:pPr lvl="1"/>
            <a:r>
              <a:rPr lang="en-US" sz="2400" dirty="0"/>
              <a:t>Professor Timer function</a:t>
            </a:r>
          </a:p>
          <a:p>
            <a:pPr lvl="1"/>
            <a:r>
              <a:rPr lang="en-US" sz="2400" dirty="0"/>
              <a:t>Attendance Database Layout</a:t>
            </a:r>
          </a:p>
          <a:p>
            <a:pPr lvl="1"/>
            <a:r>
              <a:rPr lang="en-US" sz="2400" dirty="0"/>
              <a:t>Cache First Time Login Data</a:t>
            </a:r>
          </a:p>
          <a:p>
            <a:pPr lvl="1"/>
            <a:r>
              <a:rPr lang="en-US" sz="2400" dirty="0"/>
              <a:t>Burndown Chart</a:t>
            </a:r>
          </a:p>
          <a:p>
            <a:pPr lvl="1"/>
            <a:r>
              <a:rPr lang="en-US" sz="2400" dirty="0"/>
              <a:t>Velocity Report</a:t>
            </a:r>
          </a:p>
          <a:p>
            <a:pPr lvl="1"/>
            <a:endParaRPr lang="en-US" sz="2400" dirty="0">
              <a:solidFill>
                <a:schemeClr val="tx2"/>
              </a:solidFill>
            </a:endParaRPr>
          </a:p>
          <a:p>
            <a:pPr lvl="1"/>
            <a:endParaRPr lang="en-US" sz="2400" dirty="0">
              <a:solidFill>
                <a:schemeClr val="tx2"/>
              </a:solidFill>
            </a:endParaRPr>
          </a:p>
          <a:p>
            <a:pPr lvl="1"/>
            <a:endParaRPr lang="en-US" sz="2400" dirty="0">
              <a:solidFill>
                <a:schemeClr val="tx2"/>
              </a:solidFill>
            </a:endParaRPr>
          </a:p>
          <a:p>
            <a:endParaRPr lang="en-US" sz="24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6365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8DE93-8A60-4836-B945-6DC7EE429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Backlog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B6300-BC40-4A75-9225-21513A384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Database-Timer Evaluation</a:t>
            </a:r>
          </a:p>
          <a:p>
            <a:r>
              <a:rPr lang="en-US" sz="2400" dirty="0"/>
              <a:t>Compare Timer and Hash</a:t>
            </a:r>
          </a:p>
          <a:p>
            <a:r>
              <a:rPr lang="en-US" sz="2400" dirty="0"/>
              <a:t>Connect Professor side with API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28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F8F2D-00CC-41A7-9879-66757D7E7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Test Scenario 1: The Professor can take the attendance for their class and can review the attendance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37C68-E388-4C23-BB1C-DC022A8697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2066100"/>
            <a:ext cx="9728703" cy="3450613"/>
          </a:xfrm>
        </p:spPr>
        <p:txBody>
          <a:bodyPr>
            <a:normAutofit fontScale="92500"/>
          </a:bodyPr>
          <a:lstStyle/>
          <a:p>
            <a:pPr lvl="1"/>
            <a:r>
              <a:rPr lang="en-US" sz="2800" dirty="0"/>
              <a:t>Case 1: Can the professor login to the app?</a:t>
            </a:r>
          </a:p>
          <a:p>
            <a:pPr lvl="1"/>
            <a:r>
              <a:rPr lang="en-US" sz="2800" dirty="0"/>
              <a:t>Case 2: Does the app store the professor’s login information?</a:t>
            </a:r>
          </a:p>
          <a:p>
            <a:pPr lvl="1"/>
            <a:r>
              <a:rPr lang="en-US" sz="2800" dirty="0"/>
              <a:t>Case 3: Can the professor create a timer for attendance?</a:t>
            </a:r>
          </a:p>
          <a:p>
            <a:pPr lvl="1"/>
            <a:r>
              <a:rPr lang="en-US" sz="2800" dirty="0"/>
              <a:t>Case 4: Does the app access the class database?</a:t>
            </a:r>
          </a:p>
          <a:p>
            <a:pPr lvl="1"/>
            <a:r>
              <a:rPr lang="en-US" sz="2800" dirty="0"/>
              <a:t>Case 5: Can the professor request the class attendance from the database?</a:t>
            </a:r>
          </a:p>
        </p:txBody>
      </p:sp>
    </p:spTree>
    <p:extLst>
      <p:ext uri="{BB962C8B-B14F-4D97-AF65-F5344CB8AC3E}">
        <p14:creationId xmlns:p14="http://schemas.microsoft.com/office/powerpoint/2010/main" val="20898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B908D-1947-421F-8BF1-01DBB035B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Test Scenario 2: The student can mark their attendance using the app based on their current location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F116A0C-30ED-4B17-9D38-4FA15C14E06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535113" y="2016125"/>
            <a:ext cx="9520237" cy="344963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800" dirty="0"/>
              <a:t>Case 1: Can the student enter their login credentials?</a:t>
            </a:r>
          </a:p>
          <a:p>
            <a:pPr lvl="1"/>
            <a:r>
              <a:rPr lang="en-US" sz="2800" dirty="0"/>
              <a:t>Case 2: Is the student login info cached?</a:t>
            </a:r>
          </a:p>
          <a:p>
            <a:pPr lvl="1"/>
            <a:r>
              <a:rPr lang="en-US" sz="2800" dirty="0"/>
              <a:t>Case 3: Is the student’s location monitored using the app?</a:t>
            </a:r>
          </a:p>
          <a:p>
            <a:pPr lvl="1"/>
            <a:r>
              <a:rPr lang="en-US" sz="2800" dirty="0"/>
              <a:t>Case 4: Can the student successfully login to a class?</a:t>
            </a:r>
          </a:p>
          <a:p>
            <a:pPr lvl="1"/>
            <a:r>
              <a:rPr lang="en-US" sz="2800" dirty="0"/>
              <a:t>Case 5: Does the app correctly set the timer created by the professor?</a:t>
            </a:r>
          </a:p>
        </p:txBody>
      </p:sp>
    </p:spTree>
    <p:extLst>
      <p:ext uri="{BB962C8B-B14F-4D97-AF65-F5344CB8AC3E}">
        <p14:creationId xmlns:p14="http://schemas.microsoft.com/office/powerpoint/2010/main" val="180243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46C5F-6040-41AF-BEB5-ACEB47A48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dirty="0"/>
              <a:t>Test Scenario 3: The application frontend can communicate with the </a:t>
            </a:r>
            <a:r>
              <a:rPr lang="en-US" sz="2900" dirty="0" err="1"/>
              <a:t>api</a:t>
            </a:r>
            <a:r>
              <a:rPr lang="en-US" sz="2900" dirty="0"/>
              <a:t> and the database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3E05414-8636-4589-94AC-BF23CFF9096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535113" y="2016125"/>
            <a:ext cx="9520237" cy="344963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400" dirty="0"/>
              <a:t>Case 1: Does the frontend send the correct request to the backend </a:t>
            </a:r>
            <a:r>
              <a:rPr lang="en-US" sz="2400" dirty="0" err="1"/>
              <a:t>api</a:t>
            </a:r>
            <a:r>
              <a:rPr lang="en-US" sz="2400" dirty="0"/>
              <a:t>?</a:t>
            </a:r>
          </a:p>
          <a:p>
            <a:pPr lvl="1"/>
            <a:r>
              <a:rPr lang="en-US" sz="2400" dirty="0"/>
              <a:t>Case 2: Does the backend send a response back from the frontend request?</a:t>
            </a:r>
          </a:p>
          <a:p>
            <a:pPr lvl="1"/>
            <a:r>
              <a:rPr lang="en-US" sz="2400" dirty="0"/>
              <a:t>Case 3: Can the frontend read the response from the backend?</a:t>
            </a:r>
          </a:p>
          <a:p>
            <a:pPr lvl="1"/>
            <a:r>
              <a:rPr lang="en-US" sz="2400" dirty="0"/>
              <a:t>Case 4: Does the backend send the requested data in the correct format?</a:t>
            </a:r>
          </a:p>
          <a:p>
            <a:pPr lvl="1"/>
            <a:r>
              <a:rPr lang="en-US" sz="2400" dirty="0"/>
              <a:t>Case 5: Does the frontend respond correctly to errors regarding connecting to the backend?</a:t>
            </a:r>
          </a:p>
        </p:txBody>
      </p:sp>
    </p:spTree>
    <p:extLst>
      <p:ext uri="{BB962C8B-B14F-4D97-AF65-F5344CB8AC3E}">
        <p14:creationId xmlns:p14="http://schemas.microsoft.com/office/powerpoint/2010/main" val="2171768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90">
            <a:extLst>
              <a:ext uri="{FF2B5EF4-FFF2-40B4-BE49-F238E27FC236}">
                <a16:creationId xmlns:a16="http://schemas.microsoft.com/office/drawing/2014/main" id="{5E1F4DBB-EDCB-4A36-BAC5-52F39918F3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3" name="Picture 92">
            <a:extLst>
              <a:ext uri="{FF2B5EF4-FFF2-40B4-BE49-F238E27FC236}">
                <a16:creationId xmlns:a16="http://schemas.microsoft.com/office/drawing/2014/main" id="{5752FDBF-2103-408B-86DF-5390B4002D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2BFCFFBB-E11F-4217-B830-5A44E40B50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6F83C12D-BC4E-439F-9A67-2A67EFC92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99" name="Rectangle 98">
            <a:extLst>
              <a:ext uri="{FF2B5EF4-FFF2-40B4-BE49-F238E27FC236}">
                <a16:creationId xmlns:a16="http://schemas.microsoft.com/office/drawing/2014/main" id="{85AFCEE3-D2A1-48D1-9E8A-936940FFF2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1C089E7C-1B6A-4E35-8E79-178D1DFBD1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540F20-7FD1-4FC4-9AA5-DA05E14A0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293" y="1474970"/>
            <a:ext cx="2626925" cy="31449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Burndown Chart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37E460A6-2F05-49F9-838D-51CEE984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9679" y="812506"/>
            <a:ext cx="0" cy="381520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A3D2F692-BDB6-4147-B4AF-2134D860D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3FE4FB6F-2DAA-4234-907E-D7460C6D2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7CBDF709-9CE2-402A-8E85-F76F9B62E6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F2018E4A-E547-4D2F-89A8-7A3E6AD6DE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808557" y="1116345"/>
            <a:ext cx="5902553" cy="3866172"/>
          </a:xfrm>
          <a:prstGeom prst="rect">
            <a:avLst/>
          </a:prstGeom>
        </p:spPr>
      </p:pic>
      <p:pic>
        <p:nvPicPr>
          <p:cNvPr id="109" name="Picture 108">
            <a:extLst>
              <a:ext uri="{FF2B5EF4-FFF2-40B4-BE49-F238E27FC236}">
                <a16:creationId xmlns:a16="http://schemas.microsoft.com/office/drawing/2014/main" id="{5A53D386-84FF-410A-AF2C-5C84D3DBE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36ACC01C-8FC6-4BF0-BDF5-DB23A91246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534374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Custom 1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454545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413</Words>
  <Application>Microsoft Office PowerPoint</Application>
  <PresentationFormat>Widescreen</PresentationFormat>
  <Paragraphs>52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Palatino Linotype</vt:lpstr>
      <vt:lpstr>Gallery</vt:lpstr>
      <vt:lpstr>ATTEND-IN Team Geo</vt:lpstr>
      <vt:lpstr>Product</vt:lpstr>
      <vt:lpstr>Value</vt:lpstr>
      <vt:lpstr>Completed Stories</vt:lpstr>
      <vt:lpstr>Backlog</vt:lpstr>
      <vt:lpstr>Test Scenario 1: The Professor can take the attendance for their class and can review the attendance</vt:lpstr>
      <vt:lpstr>Test Scenario 2: The student can mark their attendance using the app based on their current location</vt:lpstr>
      <vt:lpstr>Test Scenario 3: The application frontend can communicate with the api and the database</vt:lpstr>
      <vt:lpstr>Burndown Chart</vt:lpstr>
      <vt:lpstr>Velocity Chart</vt:lpstr>
      <vt:lpstr>Questions?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ATTEND-IN Team Geo</dc:title>
  <dc:creator>Steven Stewart</dc:creator>
  <cp:lastModifiedBy>Steven Stewart</cp:lastModifiedBy>
  <cp:revision>2</cp:revision>
  <dcterms:created xsi:type="dcterms:W3CDTF">2019-11-05T18:09:17Z</dcterms:created>
  <dcterms:modified xsi:type="dcterms:W3CDTF">2019-11-05T18:17:06Z</dcterms:modified>
</cp:coreProperties>
</file>