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6" r:id="rId7"/>
    <p:sldId id="261" r:id="rId8"/>
    <p:sldId id="262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5AF71-A643-4F98-9F32-B5CEF526F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1289203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ATTEND-IN</a:t>
            </a:r>
            <a:br>
              <a:rPr lang="en-US" sz="5400" b="1" dirty="0"/>
            </a:br>
            <a:r>
              <a:rPr lang="en-US" sz="4000" b="1" dirty="0"/>
              <a:t>Team Geo</a:t>
            </a:r>
            <a:endParaRPr lang="en-US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931B7-F748-4F01-98FD-9E8BFBE8E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6" y="2259405"/>
            <a:ext cx="8561746" cy="977621"/>
          </a:xfrm>
        </p:spPr>
        <p:txBody>
          <a:bodyPr>
            <a:normAutofit lnSpcReduction="10000"/>
          </a:bodyPr>
          <a:lstStyle/>
          <a:p>
            <a:r>
              <a:rPr lang="en-US" sz="2400" dirty="0" err="1"/>
              <a:t>eric</a:t>
            </a:r>
            <a:r>
              <a:rPr lang="en-US" sz="2400" dirty="0"/>
              <a:t> Kelley, Steven Stewart,  Nicole grizzle, hard Thakkar, Cameron </a:t>
            </a:r>
            <a:r>
              <a:rPr lang="en-US" sz="2400" dirty="0" err="1"/>
              <a:t>Sumlin-eskridge</a:t>
            </a:r>
            <a:r>
              <a:rPr lang="en-US" sz="2400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512957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B8B4D-0FF9-4C13-B360-491D7CC2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436" y="2299892"/>
            <a:ext cx="9520158" cy="104923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Thank</a:t>
            </a:r>
            <a:r>
              <a:rPr lang="en-US" sz="4000" dirty="0"/>
              <a:t> </a:t>
            </a:r>
            <a:r>
              <a:rPr lang="en-US" sz="4000" b="1" dirty="0"/>
              <a:t>You</a:t>
            </a:r>
            <a:r>
              <a:rPr lang="en-US" sz="4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2156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68A54B-9065-40B2-8753-8E0288E8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767A3-544D-4446-8136-1E169D116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781" y="804520"/>
            <a:ext cx="4093310" cy="1049235"/>
          </a:xfrm>
        </p:spPr>
        <p:txBody>
          <a:bodyPr>
            <a:normAutofit/>
          </a:bodyPr>
          <a:lstStyle/>
          <a:p>
            <a:r>
              <a:rPr lang="en-US" sz="3200" b="1"/>
              <a:t>Product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5F3B72-790F-4B1A-90DE-5EC31C829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2BED43D-FF5E-4233-9D4F-A509B5603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DA8B1BF-CA65-48FF-BB6D-23446922C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015732"/>
            <a:ext cx="4089097" cy="34506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Attend-in is an android application that allows students to mark their attendance and allows professors to monitor attendance.</a:t>
            </a:r>
          </a:p>
          <a:p>
            <a:r>
              <a:rPr lang="en-US" dirty="0"/>
              <a:t>Uses the student's current location to ensure that they are present in class.</a:t>
            </a:r>
          </a:p>
          <a:p>
            <a:r>
              <a:rPr lang="en-US" dirty="0"/>
              <a:t>Records how long the student was in class and the time in which they arrived and left the class.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0658A2-E679-4960-B154-295DDD0F1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182" y="805583"/>
            <a:ext cx="2446900" cy="46607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51D0F8B-A6FE-4009-88A1-49ABE7CEF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5057B3-E936-43A2-9EEE-514EF0434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37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41DB3-43F7-4AAC-8077-B4727C709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7C84C-46EC-4A08-A7F1-C24A19C6C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 simple and easy to use interface for student attendance.</a:t>
            </a:r>
          </a:p>
          <a:p>
            <a:r>
              <a:rPr lang="en-US" dirty="0"/>
              <a:t>Assists professors in keeping track of attendance and lessens the burden of having to monitor attendance themselves.</a:t>
            </a:r>
          </a:p>
          <a:p>
            <a:r>
              <a:rPr lang="en-US" dirty="0"/>
              <a:t>Prevents students from  marking themselves present when they are not in the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22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06D2-00D7-4A45-93F1-42FC64B5E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Completed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56515-5FB1-42B6-90CA-D4CEB179E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773784"/>
          </a:xfrm>
        </p:spPr>
        <p:txBody>
          <a:bodyPr/>
          <a:lstStyle/>
          <a:p>
            <a:pPr lvl="1"/>
            <a:r>
              <a:rPr lang="en-US" sz="2400" dirty="0">
                <a:solidFill>
                  <a:schemeClr val="tx2"/>
                </a:solidFill>
              </a:rPr>
              <a:t>Create Test Scenarios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MD5 Hash setup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Professor Timer function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Attendance Database Layout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Cache First Time Login Data</a:t>
            </a:r>
          </a:p>
          <a:p>
            <a:pPr lvl="1"/>
            <a:endParaRPr lang="en-US" sz="2400" dirty="0">
              <a:solidFill>
                <a:schemeClr val="tx2"/>
              </a:solidFill>
            </a:endParaRPr>
          </a:p>
          <a:p>
            <a:pPr lvl="1"/>
            <a:endParaRPr lang="en-US" sz="2400" dirty="0">
              <a:solidFill>
                <a:schemeClr val="tx2"/>
              </a:solidFill>
            </a:endParaRPr>
          </a:p>
          <a:p>
            <a:pPr lvl="1"/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365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8DE93-8A60-4836-B945-6DC7EE429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B6300-BC40-4A75-9225-21513A384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Database-Timer Evaluation</a:t>
            </a:r>
          </a:p>
          <a:p>
            <a:r>
              <a:rPr lang="en-US" dirty="0"/>
              <a:t>Compare Timer and Hash</a:t>
            </a:r>
          </a:p>
          <a:p>
            <a:r>
              <a:rPr lang="en-US" dirty="0"/>
              <a:t>Wait for Timer to end and Evaluate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2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F8F2D-00CC-41A7-9879-66757D7E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37C68-E388-4C23-BB1C-DC022A869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243" y="2015732"/>
            <a:ext cx="2709058" cy="345061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Scenario 1: The Professor can take the attendance for their class and can review the attendance</a:t>
            </a:r>
          </a:p>
          <a:p>
            <a:pPr lvl="1"/>
            <a:r>
              <a:rPr lang="en-US" dirty="0"/>
              <a:t>Case 1: Can the professor login to the app?</a:t>
            </a:r>
          </a:p>
          <a:p>
            <a:pPr lvl="1"/>
            <a:r>
              <a:rPr lang="en-US" dirty="0"/>
              <a:t>Case 2: Does the app store the professor’s login information?</a:t>
            </a:r>
          </a:p>
          <a:p>
            <a:pPr lvl="1"/>
            <a:r>
              <a:rPr lang="en-US" dirty="0"/>
              <a:t>Case 3: Can the professor create a timer for attendance?</a:t>
            </a:r>
          </a:p>
          <a:p>
            <a:pPr lvl="1"/>
            <a:r>
              <a:rPr lang="en-US" dirty="0"/>
              <a:t>Case 4: Does the app access the class database?</a:t>
            </a:r>
          </a:p>
          <a:p>
            <a:pPr lvl="1"/>
            <a:r>
              <a:rPr lang="en-US" dirty="0"/>
              <a:t>Case 5: Can the professor request the class attendance from the database?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03E6E8-8EBE-4CBB-96F1-2842A3BDCEDC}"/>
              </a:ext>
            </a:extLst>
          </p:cNvPr>
          <p:cNvSpPr txBox="1">
            <a:spLocks/>
          </p:cNvSpPr>
          <p:nvPr/>
        </p:nvSpPr>
        <p:spPr>
          <a:xfrm>
            <a:off x="4940246" y="2015732"/>
            <a:ext cx="2709058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Scenario 2: The student can mark their attendance using the app based on their current location</a:t>
            </a:r>
          </a:p>
          <a:p>
            <a:pPr lvl="1"/>
            <a:r>
              <a:rPr lang="en-US" dirty="0"/>
              <a:t>Case 1: Can the student enter their login credentials?</a:t>
            </a:r>
          </a:p>
          <a:p>
            <a:pPr lvl="1"/>
            <a:r>
              <a:rPr lang="en-US" dirty="0"/>
              <a:t>Case 2: Is the student login info cached?</a:t>
            </a:r>
          </a:p>
          <a:p>
            <a:pPr lvl="1"/>
            <a:r>
              <a:rPr lang="en-US" dirty="0"/>
              <a:t>Case 3: Is the student’s location monitored using the app?</a:t>
            </a:r>
          </a:p>
          <a:p>
            <a:pPr lvl="1"/>
            <a:r>
              <a:rPr lang="en-US" dirty="0"/>
              <a:t>Case 4: Can the student successfully login to a class?</a:t>
            </a:r>
          </a:p>
          <a:p>
            <a:pPr lvl="1"/>
            <a:r>
              <a:rPr lang="en-US" dirty="0"/>
              <a:t>Case 5: Does the app correctly set the timer created by the professor?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0688D40-394A-4968-8773-371B68D83148}"/>
              </a:ext>
            </a:extLst>
          </p:cNvPr>
          <p:cNvSpPr txBox="1">
            <a:spLocks/>
          </p:cNvSpPr>
          <p:nvPr/>
        </p:nvSpPr>
        <p:spPr>
          <a:xfrm>
            <a:off x="8137249" y="2015732"/>
            <a:ext cx="2709058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Scenario 3: The application frontend can communicate with the </a:t>
            </a:r>
            <a:r>
              <a:rPr lang="en-US" dirty="0" err="1"/>
              <a:t>api</a:t>
            </a:r>
            <a:r>
              <a:rPr lang="en-US" dirty="0"/>
              <a:t> and the database</a:t>
            </a:r>
          </a:p>
          <a:p>
            <a:pPr lvl="1"/>
            <a:r>
              <a:rPr lang="en-US" dirty="0"/>
              <a:t>Case 1: Does the frontend send the correct request to the backend </a:t>
            </a:r>
            <a:r>
              <a:rPr lang="en-US" dirty="0" err="1"/>
              <a:t>api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Case 2: Does the backend send a response back from the frontend request?</a:t>
            </a:r>
          </a:p>
          <a:p>
            <a:pPr lvl="1"/>
            <a:r>
              <a:rPr lang="en-US" dirty="0"/>
              <a:t>Case 3: Can the frontend read the response from the backend?</a:t>
            </a:r>
          </a:p>
          <a:p>
            <a:pPr lvl="1"/>
            <a:r>
              <a:rPr lang="en-US" dirty="0"/>
              <a:t>Case 4: Does the backend send the requested data in the correct format?</a:t>
            </a:r>
          </a:p>
          <a:p>
            <a:pPr lvl="1"/>
            <a:r>
              <a:rPr lang="en-US" dirty="0"/>
              <a:t>Case 5: Does the frontend respond correctly to errors regarding connecting to the backend?</a:t>
            </a:r>
          </a:p>
        </p:txBody>
      </p:sp>
    </p:spTree>
    <p:extLst>
      <p:ext uri="{BB962C8B-B14F-4D97-AF65-F5344CB8AC3E}">
        <p14:creationId xmlns:p14="http://schemas.microsoft.com/office/powerpoint/2010/main" val="20898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E93A4E5-9844-4C94-BE97-92EDCA2EB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2113E9-B822-4FC0-9815-D9FD422C4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40F20-7FD1-4FC4-9AA5-DA05E14A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Burndown Chart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4CC25F9-2E48-48AB-8BC0-F5F264549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0988" y="807259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8665850-0FEB-436B-AD92-E1873CA4C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9497226-2365-4B3B-9781-1EA8B98DB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863181C-F135-428D-88EE-BDA1BF33E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FFBBF4E2-8D2F-43D2-865D-87F0B3ED0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871" y="977099"/>
            <a:ext cx="6621291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E841A6-CAC5-409A-AFB2-67B931C00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250946"/>
            <a:ext cx="6282919" cy="359697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EF1841E-483F-48D2-BEE9-419DB846F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9C9410-83E0-4382-9205-407BA785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343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034510A-DB30-456D-9F45-F70101243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E3E4AB-D495-4E09-86D0-3C3F1CD3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D48945-BEE9-473E-9443-A1CE317E2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D6752A-2411-44BF-8C92-DF55B95F3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73AC2FE-07C1-46A1-BB32-2364A2ED7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520B73-57CF-4733-8E69-379E600E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67560-642D-48EE-95B5-F983FF372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Velocity Chart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B51175B-2BEE-4C31-A61D-53448C067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0988" y="807259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CD49F1-982C-4FBE-AF42-13E6BABE8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00DF66B-601A-4C57-AC68-A80B294EA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A2E9392-7805-4CAB-8B44-675786FBC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B113F4-5173-4F46-9835-32663E7FA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8996" b="2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60E8265-B467-4C88-B9B5-9350EB092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D4A6FD5-17DF-46E5-9EDA-2AAC70F24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924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320F-29C6-47DD-BA4D-52BCC9B6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111" y="2289788"/>
            <a:ext cx="9520158" cy="104923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320526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454545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401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Palatino Linotype</vt:lpstr>
      <vt:lpstr>Gallery</vt:lpstr>
      <vt:lpstr>ATTEND-IN Team Geo</vt:lpstr>
      <vt:lpstr>Product</vt:lpstr>
      <vt:lpstr>Value</vt:lpstr>
      <vt:lpstr>Completed Stories</vt:lpstr>
      <vt:lpstr>Backlog</vt:lpstr>
      <vt:lpstr>Test Scenarios</vt:lpstr>
      <vt:lpstr>Burndown Chart</vt:lpstr>
      <vt:lpstr>Velocity Chart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ATTEND-IN Team Geo</dc:title>
  <dc:creator>Steven Stewart</dc:creator>
  <cp:lastModifiedBy>Steven Stewart</cp:lastModifiedBy>
  <cp:revision>2</cp:revision>
  <dcterms:created xsi:type="dcterms:W3CDTF">2019-11-05T02:06:51Z</dcterms:created>
  <dcterms:modified xsi:type="dcterms:W3CDTF">2019-11-05T02:13:59Z</dcterms:modified>
</cp:coreProperties>
</file>