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50d291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50d291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50d291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50d291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50d291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50d291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50d291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50d291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65e6872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65e6872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the ideal burndown chart, but here’s why it looks like this. A lot of the Sprint was just planning--many of the interface elements were already created in previous sprints, so we needed to figure out how we were going to show that data. There was a lot of back and forth between teams, figuring out if and when we can connect databases as well as connecting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50d29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50d29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50d291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50d291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50d291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50d291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5141c3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5141c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06533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47875"/>
            <a:ext cx="78015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Stewart - Project 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 Grizzle - Scrum Master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Kelly - Programmer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Sumlin-Eskridge - Programmer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Thakkar - QA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5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 is an Android app that takes attendance by verifying that students are in class within a timed window.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Audience: Professors and Students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Attend-In will: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Cheating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Time Spent on Attendance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1618212"/>
            <a:ext cx="2454000" cy="24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Language: Java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Platform: Android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IDE: Android Studio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for GPS Coordinates: IPStack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225" y="1017725"/>
            <a:ext cx="40576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300" y="2533475"/>
            <a:ext cx="3419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Stories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API requests after logging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Team Prim’s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Class Selection Page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Page to Create New Classes for Professors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Page to View Class List for Professors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Test Data for Student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UML Diagram for Facade Pattern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900" y="1096950"/>
            <a:ext cx="5812200" cy="38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Chart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649" y="1222400"/>
            <a:ext cx="6096801" cy="36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Pattern: Facade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755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Simplifies the client-facing interface and keeps core functionality in separate classes for ease of </a:t>
            </a:r>
            <a:r>
              <a:rPr lang="en" sz="2000"/>
              <a:t>maintenance.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 side: Client-side view that pulls functionality from StudentLoginActivity and sendApiRequest classes.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Professor Side: Client-side view that pulls functionality from ProfessorLoginActivity and TeacherTimerActivity classes.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 for the Student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31929" l="0" r="0" t="14016"/>
          <a:stretch/>
        </p:blipFill>
        <p:spPr>
          <a:xfrm>
            <a:off x="2643188" y="1181613"/>
            <a:ext cx="3857625" cy="2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 for the Professor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38" y="1057900"/>
            <a:ext cx="466171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