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E0D61E-CFE8-43C5-B5FE-FF1CB45C9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04645B-C97F-44F5-A480-5D5ADE243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</a:t>
            </a:r>
            <a:r>
              <a:rPr lang="en-US" dirty="0" err="1"/>
              <a:t>Sumlin</a:t>
            </a:r>
            <a:r>
              <a:rPr lang="en-US" dirty="0"/>
              <a:t>-Eskridge, Hard Thakkar, Eric Kelley, Nicole Grizzle, Steven Stewart</a:t>
            </a:r>
          </a:p>
        </p:txBody>
      </p:sp>
    </p:spTree>
    <p:extLst>
      <p:ext uri="{BB962C8B-B14F-4D97-AF65-F5344CB8AC3E}">
        <p14:creationId xmlns:p14="http://schemas.microsoft.com/office/powerpoint/2010/main" val="222235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0FAD4-C726-408D-AC81-612A1E93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63901"/>
          </a:xfrm>
        </p:spPr>
        <p:txBody>
          <a:bodyPr/>
          <a:lstStyle/>
          <a:p>
            <a:r>
              <a:rPr lang="en-US" dirty="0"/>
              <a:t>Professor Host Target Data base Model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92EBFE60-16C9-4B95-8789-363E1AEE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96" y="1980358"/>
            <a:ext cx="10927331" cy="4263831"/>
          </a:xfrm>
        </p:spPr>
      </p:pic>
    </p:spTree>
    <p:extLst>
      <p:ext uri="{BB962C8B-B14F-4D97-AF65-F5344CB8AC3E}">
        <p14:creationId xmlns:p14="http://schemas.microsoft.com/office/powerpoint/2010/main" val="95295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FC443-688F-4086-BE4E-25D910C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93174"/>
          </a:xfrm>
        </p:spPr>
        <p:txBody>
          <a:bodyPr/>
          <a:lstStyle/>
          <a:p>
            <a:r>
              <a:rPr lang="en-US" dirty="0"/>
              <a:t>Student Host Target Data Base Model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5F8A1F8F-AB61-4BE4-B662-95ADF397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32" y="2086449"/>
            <a:ext cx="10967748" cy="4167845"/>
          </a:xfrm>
        </p:spPr>
      </p:pic>
    </p:spTree>
    <p:extLst>
      <p:ext uri="{BB962C8B-B14F-4D97-AF65-F5344CB8AC3E}">
        <p14:creationId xmlns:p14="http://schemas.microsoft.com/office/powerpoint/2010/main" val="245674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13367-FA29-430C-8282-6D6E45B0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36" y="2881659"/>
            <a:ext cx="9601196" cy="1303867"/>
          </a:xfrm>
        </p:spPr>
        <p:txBody>
          <a:bodyPr/>
          <a:lstStyle/>
          <a:p>
            <a:r>
              <a:rPr lang="en-US" dirty="0"/>
              <a:t>Questions/Comments?</a:t>
            </a:r>
          </a:p>
        </p:txBody>
      </p:sp>
    </p:spTree>
    <p:extLst>
      <p:ext uri="{BB962C8B-B14F-4D97-AF65-F5344CB8AC3E}">
        <p14:creationId xmlns:p14="http://schemas.microsoft.com/office/powerpoint/2010/main" val="392571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98BBD-2FF4-43A3-AEA3-D5B2B04F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927126"/>
            <a:ext cx="9601196" cy="130386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391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23E51-D19C-4735-B543-4CDDF94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61929C-BD57-471C-909D-28E4EA5A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61" y="2556931"/>
            <a:ext cx="9557835" cy="3621583"/>
          </a:xfrm>
        </p:spPr>
        <p:txBody>
          <a:bodyPr>
            <a:normAutofit/>
          </a:bodyPr>
          <a:lstStyle/>
          <a:p>
            <a:r>
              <a:rPr lang="en-US" dirty="0" smtClean="0"/>
              <a:t>Create a Timer</a:t>
            </a:r>
            <a:endParaRPr lang="en-US" dirty="0"/>
          </a:p>
          <a:p>
            <a:r>
              <a:rPr lang="en-US" dirty="0"/>
              <a:t>MD5 Hash Algorithm 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Object class model</a:t>
            </a:r>
          </a:p>
          <a:p>
            <a:r>
              <a:rPr lang="en-US" dirty="0"/>
              <a:t>Communicate with Prim’s API</a:t>
            </a:r>
          </a:p>
          <a:p>
            <a:r>
              <a:rPr lang="en-US" dirty="0"/>
              <a:t>Burndown Chart and Velocity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CE9D6-D601-4AA6-818C-39FCC075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62AAB-AD66-436F-9F58-2D5351C2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IP address for log-in</a:t>
            </a:r>
          </a:p>
          <a:p>
            <a:r>
              <a:rPr lang="en-US" dirty="0"/>
              <a:t>Send geographical coordinates</a:t>
            </a:r>
          </a:p>
          <a:p>
            <a:r>
              <a:rPr lang="en-US" dirty="0"/>
              <a:t>Created timer for professor log-in screen</a:t>
            </a:r>
          </a:p>
        </p:txBody>
      </p:sp>
    </p:spTree>
    <p:extLst>
      <p:ext uri="{BB962C8B-B14F-4D97-AF65-F5344CB8AC3E}">
        <p14:creationId xmlns:p14="http://schemas.microsoft.com/office/powerpoint/2010/main" val="231382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11EE1-10F7-4BC1-A1F9-4543E4FC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44732"/>
          </a:xfrm>
        </p:spPr>
        <p:txBody>
          <a:bodyPr/>
          <a:lstStyle/>
          <a:p>
            <a:r>
              <a:rPr lang="en-US" dirty="0"/>
              <a:t>Object Class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993557"/>
            <a:ext cx="9601196" cy="3881781"/>
          </a:xfrm>
        </p:spPr>
      </p:pic>
    </p:spTree>
    <p:extLst>
      <p:ext uri="{BB962C8B-B14F-4D97-AF65-F5344CB8AC3E}">
        <p14:creationId xmlns:p14="http://schemas.microsoft.com/office/powerpoint/2010/main" val="206314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as of Oct 10th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968843"/>
            <a:ext cx="9685636" cy="3906495"/>
          </a:xfrm>
        </p:spPr>
      </p:pic>
    </p:spTree>
    <p:extLst>
      <p:ext uri="{BB962C8B-B14F-4D97-AF65-F5344CB8AC3E}">
        <p14:creationId xmlns:p14="http://schemas.microsoft.com/office/powerpoint/2010/main" val="187357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861CB-0903-4BDF-9ED6-8349DF29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08329"/>
          </a:xfrm>
        </p:spPr>
        <p:txBody>
          <a:bodyPr>
            <a:normAutofit/>
          </a:bodyPr>
          <a:lstStyle/>
          <a:p>
            <a:r>
              <a:rPr lang="en-US" dirty="0" smtClean="0"/>
              <a:t>Planned</a:t>
            </a:r>
            <a:r>
              <a:rPr lang="en-US" dirty="0" smtClean="0"/>
              <a:t> </a:t>
            </a:r>
            <a:r>
              <a:rPr lang="en-US" dirty="0"/>
              <a:t>Model-View-Controller</a:t>
            </a:r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604A0019-AD56-4E23-9052-E372BA25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284" y="1990461"/>
            <a:ext cx="10962696" cy="4263833"/>
          </a:xfrm>
        </p:spPr>
      </p:pic>
    </p:spTree>
    <p:extLst>
      <p:ext uri="{BB962C8B-B14F-4D97-AF65-F5344CB8AC3E}">
        <p14:creationId xmlns:p14="http://schemas.microsoft.com/office/powerpoint/2010/main" val="36803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AC101-09F8-45A7-84D6-16302A9E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AA464D0-0748-4207-A423-AF43958D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88" y="2285999"/>
            <a:ext cx="10942488" cy="39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A581A-7E21-4BFB-A7C3-63CB6091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37603"/>
          </a:xfrm>
        </p:spPr>
        <p:txBody>
          <a:bodyPr/>
          <a:lstStyle/>
          <a:p>
            <a:r>
              <a:rPr lang="en-US" dirty="0"/>
              <a:t>Velocity Tracking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159E5BB-ADE7-46E8-97D1-349CA007C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51" y="1793436"/>
            <a:ext cx="10922281" cy="43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01795"/>
            <a:ext cx="10247870" cy="3873543"/>
          </a:xfrm>
        </p:spPr>
      </p:pic>
    </p:spTree>
    <p:extLst>
      <p:ext uri="{BB962C8B-B14F-4D97-AF65-F5344CB8AC3E}">
        <p14:creationId xmlns:p14="http://schemas.microsoft.com/office/powerpoint/2010/main" val="3310907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373</TotalTime>
  <Words>85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Attend-In</vt:lpstr>
      <vt:lpstr>Completed Stories</vt:lpstr>
      <vt:lpstr>Backlog</vt:lpstr>
      <vt:lpstr>Object Class Model</vt:lpstr>
      <vt:lpstr>Model-View-Controller as of Oct 10th </vt:lpstr>
      <vt:lpstr>Planned Model-View-Controller</vt:lpstr>
      <vt:lpstr>Burndown Chart</vt:lpstr>
      <vt:lpstr>Velocity Tracking</vt:lpstr>
      <vt:lpstr>System Context Model</vt:lpstr>
      <vt:lpstr>Professor Host Target Data base Model</vt:lpstr>
      <vt:lpstr>Student Host Target Data Base Model</vt:lpstr>
      <vt:lpstr>Questions/Comments?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Cam Deenie</dc:creator>
  <cp:lastModifiedBy>Shun Lewis</cp:lastModifiedBy>
  <cp:revision>19</cp:revision>
  <dcterms:created xsi:type="dcterms:W3CDTF">2019-10-20T17:53:54Z</dcterms:created>
  <dcterms:modified xsi:type="dcterms:W3CDTF">2019-10-21T21:41:33Z</dcterms:modified>
</cp:coreProperties>
</file>