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BDQ3F1Kt+6Smpro8mPz2R4e8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a38ebf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1a38ebf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a38ebf6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1a38ebf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dd.cs.gsu.edu/~rgreene12/project1/titlescreen.html" TargetMode="External"/><Relationship Id="rId4" Type="http://schemas.openxmlformats.org/officeDocument/2006/relationships/hyperlink" Target="http://codd.cs.gsu.edu/~cmai2/titlescreen.html" TargetMode="External"/><Relationship Id="rId5" Type="http://schemas.openxmlformats.org/officeDocument/2006/relationships/hyperlink" Target="http://codd.cs.gsu.edu/~sstewart47/Project1/titlescreen.html" TargetMode="External"/><Relationship Id="rId6" Type="http://schemas.openxmlformats.org/officeDocument/2006/relationships/hyperlink" Target="https://www.youtube.com/watch?v=JNB15wbcYlU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61425" y="838472"/>
            <a:ext cx="9144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4800"/>
              <a:t>Project #1 CSS: ‘Herk’s Adventure’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4800"/>
              <a:t>from ‘Dragon Web Industries’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Group members: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Riley Greene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Chau Mai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Steven Stewart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idea of ‘Herk’s Adventure’ arose from the goal of creating a game that uses exclusively HTML and CSS without using Javascript.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main idea behind the game is that you are an adventurer that wants to embark on an adventure.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given a choice of three quests that each have their own story lines and endings.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quest was independently written and  coded by each member.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Implementation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5218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based the idea main idea of this adventure game on the old ‘choose your own adventure’ style. However, due to time limitations the game is not nearly as long.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shown here the title page is a simple design that fades in with CSS animation and has redirecting buttons to other HTML pages. 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925" y="2085663"/>
            <a:ext cx="5830200" cy="319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a38ebf6e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04" name="Google Shape;104;g61a38ebf6e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Button and display for each choice is a link to the corresponding page.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allowed us to simulate the experience of a “responsive” game.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g61a38ebf6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788" y="3415238"/>
            <a:ext cx="64484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CSS Transforms, Transitions and Animations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main focus of the project is to include the CSS transforms, transitions, and animations.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animations you will find that each page uses the ‘Fadein’ animation to fade the page or some text in depending on the page.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transforms code is used on the ‘Dragon Path’ when you find a map and it spins 360 degrees.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transition is used in every animation and transform as it controls the time is takes to perform such action.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Code Snippets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41675" y="1612875"/>
            <a:ext cx="5127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The code for the animation Fadein</a:t>
            </a:r>
            <a:endParaRPr sz="2200"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8373"/>
            <a:ext cx="4541425" cy="2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550" y="2008375"/>
            <a:ext cx="4942700" cy="25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6832975" y="1539300"/>
            <a:ext cx="4943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map transform code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000" y="4720250"/>
            <a:ext cx="3398465" cy="20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650750" y="4242450"/>
            <a:ext cx="3398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standard button code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61a38ebf6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375" y="1466450"/>
            <a:ext cx="8983249" cy="512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1a38ebf6e_0_6"/>
          <p:cNvSpPr txBox="1"/>
          <p:nvPr/>
        </p:nvSpPr>
        <p:spPr>
          <a:xfrm>
            <a:off x="2315200" y="137650"/>
            <a:ext cx="79092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Diagram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642938" y="1690688"/>
            <a:ext cx="111109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Codd links (Interactive live project):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Riley: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http://codd.cs.gsu.edu/~rgreene12/project1/titlescreen.html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Chris: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http://codd.cs.gsu.edu/~cmai2/titlescreen.html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Steven: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http://codd.cs.gsu.edu/~sstewart47/Project1/titlescreen.html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Youtube link (presentation):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https://www.youtube.com/watch?v=JNB15wbcYlU&amp;feature=youtu.be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2019-09-28T02:10:52Z</dcterms:created>
  <dc:creator>Microsoft Office User</dc:creator>
</cp:coreProperties>
</file>