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EFA43-1633-4ED3-AED3-3BD7FC71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Jeopardy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8DFE-1B05-4D2A-9D3E-3CFBE8D3F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lv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>
                <a:solidFill>
                  <a:srgbClr val="FFFFFF"/>
                </a:solidFill>
              </a:rPr>
              <a:t>By: Riley Greene, </a:t>
            </a:r>
          </a:p>
          <a:p>
            <a:pPr lv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>
                <a:solidFill>
                  <a:srgbClr val="FFFFFF"/>
                </a:solidFill>
              </a:rPr>
              <a:t>Chau Mai, and Steven Stewart</a:t>
            </a:r>
          </a:p>
          <a:p>
            <a:pPr algn="r"/>
            <a:endParaRPr 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BED8C-BAAB-4308-86B2-86AAC6CE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83" y="941424"/>
            <a:ext cx="4060474" cy="324861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826B-75F6-4BCF-BED0-E635098F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424"/>
            <a:ext cx="6261337" cy="47589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idea of a Jeopardy game was thought up as it is a well-known game show. It is a simple enough design to not require JavaScript and can be done using HTML, CSS, and PHP. </a:t>
            </a:r>
          </a:p>
        </p:txBody>
      </p:sp>
    </p:spTree>
    <p:extLst>
      <p:ext uri="{BB962C8B-B14F-4D97-AF65-F5344CB8AC3E}">
        <p14:creationId xmlns:p14="http://schemas.microsoft.com/office/powerpoint/2010/main" val="134361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06BCF-C624-4388-90DE-618B2BD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sz="330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9BA2-A250-4FAB-A866-7F76CC84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revolves around the use of </a:t>
            </a:r>
            <a:r>
              <a:rPr lang="en-US" sz="2000" dirty="0">
                <a:solidFill>
                  <a:schemeClr val="tx1"/>
                </a:solidFill>
              </a:rPr>
              <a:t>Session variables for the leaderboard, registration, form processing,  and building the board. We tackled each one at a time.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Session variables were used to save the state of the board and keep score.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Leaderboards track the user score for each game.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Registration and form processing go hand in hand requiring username, password, and name.</a:t>
            </a:r>
          </a:p>
        </p:txBody>
      </p:sp>
    </p:spTree>
    <p:extLst>
      <p:ext uri="{BB962C8B-B14F-4D97-AF65-F5344CB8AC3E}">
        <p14:creationId xmlns:p14="http://schemas.microsoft.com/office/powerpoint/2010/main" val="290244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BBD4CA-22D3-4B73-BE53-9D1D797A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1" r="48434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01D13-D835-4B9E-93F5-87F91E4BE2CE}"/>
              </a:ext>
            </a:extLst>
          </p:cNvPr>
          <p:cNvSpPr txBox="1"/>
          <p:nvPr/>
        </p:nvSpPr>
        <p:spPr>
          <a:xfrm>
            <a:off x="7532710" y="1822449"/>
            <a:ext cx="3479419" cy="307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kern="1200" cap="none" dirty="0">
                <a:effectLst/>
                <a:latin typeface="+mn-lt"/>
                <a:ea typeface="+mn-ea"/>
                <a:cs typeface="+mn-cs"/>
              </a:rPr>
              <a:t>Registration is done </a:t>
            </a:r>
            <a:r>
              <a:rPr lang="en-US" sz="2000" dirty="0"/>
              <a:t>the first time a user access the page. </a:t>
            </a:r>
            <a:r>
              <a:rPr lang="en-US" sz="2000" kern="1200" cap="none" dirty="0">
                <a:effectLst/>
                <a:latin typeface="+mn-lt"/>
                <a:ea typeface="+mn-ea"/>
                <a:cs typeface="+mn-cs"/>
              </a:rPr>
              <a:t>It takes required info and sends it to another php file through use of a form to check for validation later. It then saves the info to a text file.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1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152077-984A-4612-B0E1-251C62EB1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450BA-2A87-4847-A5A0-E7D960557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F9ADA-A824-456A-9728-D5BFFE04D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034157-938C-45F5-8DCA-208D22E5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9327A-A6C5-4293-80D1-DECEBA3F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B76A8-D4D2-428D-84FA-657EEA58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22FD3-09A3-42A8-AE57-9A8BF291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Code Snippets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463EDB-0644-4F84-9901-D2434D55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2079FA-226E-4AF1-B818-2CA9EF1B6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376604-76CD-4D25-B281-35796F367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5A32B1-F178-4FE5-8916-712F46FC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3339F8-6376-45A3-A77E-5F5C212D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D1BBAE-26A1-4BE9-9536-C15B1A87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15A54023-E435-4098-A370-AE54A007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DC4E1B-0CA8-4221-9A38-D74CB8E25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8" b="3"/>
          <a:stretch/>
        </p:blipFill>
        <p:spPr>
          <a:xfrm>
            <a:off x="834935" y="854087"/>
            <a:ext cx="5770423" cy="3390992"/>
          </a:xfrm>
          <a:custGeom>
            <a:avLst/>
            <a:gdLst>
              <a:gd name="connsiteX0" fmla="*/ 402071 w 5582963"/>
              <a:gd name="connsiteY0" fmla="*/ 0 h 3280831"/>
              <a:gd name="connsiteX1" fmla="*/ 5582963 w 5582963"/>
              <a:gd name="connsiteY1" fmla="*/ 0 h 3280831"/>
              <a:gd name="connsiteX2" fmla="*/ 5582963 w 5582963"/>
              <a:gd name="connsiteY2" fmla="*/ 3280831 h 3280831"/>
              <a:gd name="connsiteX3" fmla="*/ 0 w 5582963"/>
              <a:gd name="connsiteY3" fmla="*/ 3280831 h 3280831"/>
              <a:gd name="connsiteX4" fmla="*/ 0 w 5582963"/>
              <a:gd name="connsiteY4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963" h="3280831">
                <a:moveTo>
                  <a:pt x="402071" y="0"/>
                </a:moveTo>
                <a:lnTo>
                  <a:pt x="5582963" y="0"/>
                </a:lnTo>
                <a:lnTo>
                  <a:pt x="5582963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E4A16B-FEB8-4570-8355-1A51DE701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5646"/>
          <a:stretch/>
        </p:blipFill>
        <p:spPr>
          <a:xfrm>
            <a:off x="6568221" y="854087"/>
            <a:ext cx="3676451" cy="3390992"/>
          </a:xfrm>
          <a:custGeom>
            <a:avLst/>
            <a:gdLst>
              <a:gd name="connsiteX0" fmla="*/ 0 w 3557016"/>
              <a:gd name="connsiteY0" fmla="*/ 0 h 3280831"/>
              <a:gd name="connsiteX1" fmla="*/ 3557016 w 3557016"/>
              <a:gd name="connsiteY1" fmla="*/ 0 h 3280831"/>
              <a:gd name="connsiteX2" fmla="*/ 3557016 w 3557016"/>
              <a:gd name="connsiteY2" fmla="*/ 2876895 h 3280831"/>
              <a:gd name="connsiteX3" fmla="*/ 3153080 w 3557016"/>
              <a:gd name="connsiteY3" fmla="*/ 3280831 h 3280831"/>
              <a:gd name="connsiteX4" fmla="*/ 0 w 3557016"/>
              <a:gd name="connsiteY4" fmla="*/ 328083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7016" h="3280831">
                <a:moveTo>
                  <a:pt x="0" y="0"/>
                </a:moveTo>
                <a:lnTo>
                  <a:pt x="3557016" y="0"/>
                </a:lnTo>
                <a:lnTo>
                  <a:pt x="3557016" y="2876895"/>
                </a:lnTo>
                <a:lnTo>
                  <a:pt x="3153080" y="3280831"/>
                </a:lnTo>
                <a:lnTo>
                  <a:pt x="0" y="3280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938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9C62-6FD3-476F-9399-058F6872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 Session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8199A-D810-41E8-9783-EECC9A3D6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525" y="916781"/>
            <a:ext cx="7343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2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7492-F1C5-4144-A84E-877CE959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 Board building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4CB9D-FB8D-4799-A85A-3C845BBB0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01" y="685800"/>
            <a:ext cx="774471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0D3F8-2750-4BE5-B4CF-57CEF3ED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How to play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5F5E-8C04-41F1-91D9-9FA99CE2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game is browser based so you must either sign up or have an account already to play.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then sign in and can play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Answer the questions to gain points and get a high score!</a:t>
            </a:r>
          </a:p>
          <a:p>
            <a:r>
              <a:rPr lang="en-US" dirty="0">
                <a:solidFill>
                  <a:schemeClr val="tx1"/>
                </a:solidFill>
              </a:rPr>
              <a:t>Remember to answer with ‘What is’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0284-7FE9-4351-B956-5CE5FCEE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9277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Let’s Play Jeopardy!</a:t>
            </a:r>
          </a:p>
        </p:txBody>
      </p:sp>
    </p:spTree>
    <p:extLst>
      <p:ext uri="{BB962C8B-B14F-4D97-AF65-F5344CB8AC3E}">
        <p14:creationId xmlns:p14="http://schemas.microsoft.com/office/powerpoint/2010/main" val="14094588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Jeopardy</vt:lpstr>
      <vt:lpstr>Introduction</vt:lpstr>
      <vt:lpstr>Implementation</vt:lpstr>
      <vt:lpstr>PowerPoint Presentation</vt:lpstr>
      <vt:lpstr>Code Snippets</vt:lpstr>
      <vt:lpstr>Key Features: Session variables</vt:lpstr>
      <vt:lpstr>Key Features: Board building</vt:lpstr>
      <vt:lpstr>How to play</vt:lpstr>
      <vt:lpstr>Let’s Play Jeopardy!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Steven Stewart</dc:creator>
  <cp:lastModifiedBy>Steven Stewart</cp:lastModifiedBy>
  <cp:revision>2</cp:revision>
  <dcterms:created xsi:type="dcterms:W3CDTF">2019-10-30T19:02:34Z</dcterms:created>
  <dcterms:modified xsi:type="dcterms:W3CDTF">2019-10-30T19:22:34Z</dcterms:modified>
</cp:coreProperties>
</file>