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91" r:id="rId3"/>
    <p:sldId id="407" r:id="rId4"/>
    <p:sldId id="408" r:id="rId5"/>
    <p:sldId id="409" r:id="rId6"/>
    <p:sldId id="410" r:id="rId7"/>
  </p:sldIdLst>
  <p:sldSz cx="9144000" cy="6858000" type="screen4x3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23" autoAdjust="0"/>
  </p:normalViewPr>
  <p:slideViewPr>
    <p:cSldViewPr>
      <p:cViewPr varScale="1">
        <p:scale>
          <a:sx n="80" d="100"/>
          <a:sy n="80" d="100"/>
        </p:scale>
        <p:origin x="151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99829-BF9C-45EA-888D-F925B8CA0447}" type="datetimeFigureOut">
              <a:rPr lang="da-DK" smtClean="0"/>
              <a:t>11-09-2018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70AC1-6FF9-4F4B-9593-79F18290D6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3627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6A525-AEC5-4C11-A87E-71D7251B243A}" type="datetimeFigureOut">
              <a:rPr lang="da-DK" smtClean="0"/>
              <a:t>11-09-2018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233F5-04B8-49F1-8F3D-B669E597D3D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10430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7"/>
          <p:cNvSpPr/>
          <p:nvPr/>
        </p:nvSpPr>
        <p:spPr>
          <a:xfrm>
            <a:off x="0" y="3424238"/>
            <a:ext cx="9144000" cy="3433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a-DK" sz="2400">
              <a:solidFill>
                <a:prstClr val="white"/>
              </a:solidFill>
            </a:endParaRPr>
          </a:p>
        </p:txBody>
      </p:sp>
      <p:pic>
        <p:nvPicPr>
          <p:cNvPr id="5" name="Billede 8" descr="UCN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6132513"/>
            <a:ext cx="153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led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2193925"/>
            <a:ext cx="11056938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lede 10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404813"/>
            <a:ext cx="14224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9" name="Pladsholder til sidefod 4"/>
          <p:cNvSpPr>
            <a:spLocks noGrp="1"/>
          </p:cNvSpPr>
          <p:nvPr>
            <p:ph type="ftr" sz="quarter" idx="10"/>
          </p:nvPr>
        </p:nvSpPr>
        <p:spPr>
          <a:xfrm>
            <a:off x="2417763" y="6310313"/>
            <a:ext cx="5092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1"/>
          </p:nvPr>
        </p:nvSpPr>
        <p:spPr>
          <a:xfrm>
            <a:off x="8250238" y="6310313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841AF-B159-4F8A-B9E4-D06DF32B7035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25460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7"/>
          <p:cNvSpPr/>
          <p:nvPr/>
        </p:nvSpPr>
        <p:spPr>
          <a:xfrm>
            <a:off x="0" y="3424238"/>
            <a:ext cx="9144000" cy="3433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a-DK" sz="2400">
              <a:solidFill>
                <a:prstClr val="white"/>
              </a:solidFill>
            </a:endParaRPr>
          </a:p>
        </p:txBody>
      </p:sp>
      <p:pic>
        <p:nvPicPr>
          <p:cNvPr id="5" name="Billede 8" descr="FØ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5680075"/>
            <a:ext cx="15621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led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2193925"/>
            <a:ext cx="11056938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lede 10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404813"/>
            <a:ext cx="14224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11" name="Pladsholder til sidefod 4"/>
          <p:cNvSpPr>
            <a:spLocks noGrp="1"/>
          </p:cNvSpPr>
          <p:nvPr>
            <p:ph type="ftr" sz="quarter" idx="10"/>
          </p:nvPr>
        </p:nvSpPr>
        <p:spPr>
          <a:xfrm>
            <a:off x="2417763" y="6310313"/>
            <a:ext cx="5092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Pladsholder til diasnummer 5"/>
          <p:cNvSpPr>
            <a:spLocks noGrp="1"/>
          </p:cNvSpPr>
          <p:nvPr>
            <p:ph type="sldNum" sz="quarter" idx="11"/>
          </p:nvPr>
        </p:nvSpPr>
        <p:spPr>
          <a:xfrm>
            <a:off x="8250238" y="6310313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90B62-0982-41DF-BA8F-FF4F36E88136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9977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7"/>
          <p:cNvSpPr/>
          <p:nvPr/>
        </p:nvSpPr>
        <p:spPr>
          <a:xfrm>
            <a:off x="0" y="5711825"/>
            <a:ext cx="1911350" cy="1146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a-DK" sz="2400">
              <a:solidFill>
                <a:prstClr val="white"/>
              </a:solidFill>
            </a:endParaRPr>
          </a:p>
        </p:txBody>
      </p:sp>
      <p:sp>
        <p:nvSpPr>
          <p:cNvPr id="5" name="Pladsholder til diasnummer 5"/>
          <p:cNvSpPr txBox="1">
            <a:spLocks/>
          </p:cNvSpPr>
          <p:nvPr/>
        </p:nvSpPr>
        <p:spPr>
          <a:xfrm>
            <a:off x="8250238" y="6348413"/>
            <a:ext cx="609600" cy="365125"/>
          </a:xfrm>
          <a:prstGeom prst="rect">
            <a:avLst/>
          </a:prstGeom>
        </p:spPr>
        <p:txBody>
          <a:bodyPr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80E269-403E-4531-A944-5FA818DD451D}" type="slidenum">
              <a:rPr lang="da-DK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a-DK" dirty="0"/>
          </a:p>
        </p:txBody>
      </p:sp>
      <p:sp>
        <p:nvSpPr>
          <p:cNvPr id="6" name="Tekstfelt 9"/>
          <p:cNvSpPr txBox="1">
            <a:spLocks noChangeArrowheads="1"/>
          </p:cNvSpPr>
          <p:nvPr/>
        </p:nvSpPr>
        <p:spPr bwMode="auto">
          <a:xfrm>
            <a:off x="1463675" y="469741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prstClr val="black"/>
              </a:solidFill>
            </a:endParaRPr>
          </a:p>
        </p:txBody>
      </p:sp>
      <p:pic>
        <p:nvPicPr>
          <p:cNvPr id="7" name="Billede 10" descr="FØ_Logo_side 2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5935663"/>
            <a:ext cx="1143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9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49AA1-0CD1-487D-A94C-99D9FF0A5FF5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45928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881ED-8CF2-4558-AFA7-7F1EE0262DEB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42644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97C77-467E-4C84-9AFC-1D637FBB2559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45670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410C2-63B4-4262-B696-5822A46DA609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69940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7656E-4A16-4B54-875C-E80A3208E676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679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BDCC-886A-47B5-AFBA-A7EDB0353783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34664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C6EF8-3004-4C24-A8E3-1702B7EB3A45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86335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19AFA-A33F-461D-879E-DA5FAA3CA773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98779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D0496-92A8-497F-B1CB-5400D561B920}" type="slidenum">
              <a:rPr lang="da-DK"/>
              <a:pPr>
                <a:defRPr/>
              </a:pPr>
              <a:t>‹nr.›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55459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Pladsholder til titel 1"/>
          <p:cNvSpPr>
            <a:spLocks noGrp="1"/>
          </p:cNvSpPr>
          <p:nvPr>
            <p:ph type="title"/>
          </p:nvPr>
        </p:nvSpPr>
        <p:spPr bwMode="auto">
          <a:xfrm>
            <a:off x="682625" y="293688"/>
            <a:ext cx="775652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i masteren</a:t>
            </a:r>
          </a:p>
        </p:txBody>
      </p:sp>
      <p:sp>
        <p:nvSpPr>
          <p:cNvPr id="1028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682625" y="1600200"/>
            <a:ext cx="77565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988" y="6348413"/>
            <a:ext cx="5578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1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238" y="6348413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  <a:latin typeface="Arial" charset="0"/>
                <a:ea typeface="ＭＳ Ｐゴシック" pitchFamily="1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3EBC198-CC28-4BCC-B1FC-A9BA97C3E33C}" type="slidenum">
              <a:rPr lang="da-DK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a-DK" sz="1400"/>
          </a:p>
        </p:txBody>
      </p:sp>
      <p:pic>
        <p:nvPicPr>
          <p:cNvPr id="1031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6329363"/>
            <a:ext cx="927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43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indent="-284163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7088" indent="-284163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84163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7775" indent="-176213" algn="l" defTabSz="457200" rtl="0" eaLnBrk="0" fontAlgn="base" hangingPunct="0">
        <a:spcBef>
          <a:spcPct val="20000"/>
        </a:spcBef>
        <a:spcAft>
          <a:spcPct val="0"/>
        </a:spcAft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00808"/>
            <a:ext cx="9144000" cy="3024336"/>
          </a:xfrm>
        </p:spPr>
        <p:txBody>
          <a:bodyPr/>
          <a:lstStyle/>
          <a:p>
            <a:pPr algn="ctr" eaLnBrk="1" hangingPunct="1"/>
            <a:br>
              <a:rPr lang="en-GB" dirty="0"/>
            </a:br>
            <a:r>
              <a:rPr lang="en-GB" sz="4800" dirty="0"/>
              <a:t>Some advanced stuff</a:t>
            </a:r>
            <a:br>
              <a:rPr lang="en-GB" dirty="0"/>
            </a:br>
            <a:r>
              <a:rPr lang="da-DK" sz="1600" dirty="0" err="1"/>
              <a:t>ABitSpecial</a:t>
            </a:r>
            <a:br>
              <a:rPr lang="da-DK" sz="1600" dirty="0"/>
            </a:br>
            <a:r>
              <a:rPr lang="da-DK" sz="1600" dirty="0" err="1"/>
              <a:t>NullEtc</a:t>
            </a:r>
            <a:br>
              <a:rPr lang="da-DK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9432" y="6655103"/>
            <a:ext cx="5925942" cy="24607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1000" dirty="0"/>
              <a:t>Source: https://www.youtube.com/watch?v=K2kgr5YWnPY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0D068D1E-4469-426E-A30C-81F0F2C4D289}"/>
              </a:ext>
            </a:extLst>
          </p:cNvPr>
          <p:cNvSpPr/>
          <p:nvPr/>
        </p:nvSpPr>
        <p:spPr>
          <a:xfrm rot="20615895">
            <a:off x="1430773" y="4822994"/>
            <a:ext cx="1121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400" dirty="0"/>
              <a:t>Opgave</a:t>
            </a:r>
          </a:p>
        </p:txBody>
      </p:sp>
    </p:spTree>
    <p:extLst>
      <p:ext uri="{BB962C8B-B14F-4D97-AF65-F5344CB8AC3E}">
        <p14:creationId xmlns:p14="http://schemas.microsoft.com/office/powerpoint/2010/main" val="427610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116632"/>
            <a:ext cx="9144000" cy="792088"/>
          </a:xfrm>
        </p:spPr>
        <p:txBody>
          <a:bodyPr/>
          <a:lstStyle/>
          <a:p>
            <a:pPr algn="ctr"/>
            <a:r>
              <a:rPr lang="da-DK" sz="3600" dirty="0"/>
              <a:t>Emner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D062BE-2217-4CD3-AAE5-11C4444B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2776"/>
            <a:ext cx="9143999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B050"/>
                </a:solidFill>
              </a:rPr>
              <a:t>Properties - in many ways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B050"/>
                </a:solidFill>
              </a:rPr>
              <a:t>String formatting and string as reference type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B050"/>
                </a:solidFill>
              </a:rPr>
              <a:t>Changing type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B050"/>
                </a:solidFill>
              </a:rPr>
              <a:t>Syntactic sugar</a:t>
            </a:r>
            <a:br>
              <a:rPr lang="da-DK" dirty="0"/>
            </a:b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59200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116632"/>
            <a:ext cx="9144000" cy="792088"/>
          </a:xfrm>
        </p:spPr>
        <p:txBody>
          <a:bodyPr/>
          <a:lstStyle/>
          <a:p>
            <a:pPr algn="ctr"/>
            <a:r>
              <a:rPr lang="da-DK" sz="3600" dirty="0"/>
              <a:t>Properties in </a:t>
            </a:r>
            <a:r>
              <a:rPr lang="da-DK" sz="3600" dirty="0" err="1"/>
              <a:t>many</a:t>
            </a:r>
            <a:r>
              <a:rPr lang="da-DK" sz="3600" dirty="0"/>
              <a:t> </a:t>
            </a:r>
            <a:r>
              <a:rPr lang="da-DK" sz="3600" dirty="0" err="1"/>
              <a:t>ways</a:t>
            </a:r>
            <a:endParaRPr lang="da-DK" sz="3600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D062BE-2217-4CD3-AAE5-11C4444B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2776"/>
            <a:ext cx="9143999" cy="4525963"/>
          </a:xfrm>
        </p:spPr>
        <p:txBody>
          <a:bodyPr/>
          <a:lstStyle/>
          <a:p>
            <a:pPr marL="0" indent="0" algn="ctr">
              <a:buNone/>
            </a:pPr>
            <a:br>
              <a:rPr lang="da-DK" dirty="0"/>
            </a:br>
            <a:endParaRPr lang="da-DK" sz="1600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89016C9-0A7C-4BBA-9DB3-615186CCF7DD}"/>
              </a:ext>
            </a:extLst>
          </p:cNvPr>
          <p:cNvSpPr/>
          <p:nvPr/>
        </p:nvSpPr>
        <p:spPr>
          <a:xfrm>
            <a:off x="467544" y="1412776"/>
            <a:ext cx="8496944" cy="4164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 - </a:t>
            </a: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Expression-</a:t>
            </a: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bodied</a:t>
            </a: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endParaRPr lang="da-DK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 - Test </a:t>
            </a: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ok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formatted</a:t>
            </a: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endParaRPr lang="da-DK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</a:t>
            </a: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Properties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a-DK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a-DK" sz="1600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ABitSpecial</a:t>
            </a:r>
            <a:r>
              <a:rPr lang="da-DK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da-DK" sz="1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class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da-D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9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116632"/>
            <a:ext cx="9144000" cy="792088"/>
          </a:xfrm>
        </p:spPr>
        <p:txBody>
          <a:bodyPr/>
          <a:lstStyle/>
          <a:p>
            <a:pPr algn="ctr"/>
            <a:r>
              <a:rPr lang="da-DK" sz="3600" dirty="0" err="1"/>
              <a:t>String</a:t>
            </a:r>
            <a:r>
              <a:rPr lang="da-DK" sz="3600" dirty="0"/>
              <a:t> formatting and </a:t>
            </a:r>
            <a:r>
              <a:rPr lang="da-DK" sz="3600" dirty="0" err="1"/>
              <a:t>string</a:t>
            </a:r>
            <a:r>
              <a:rPr lang="da-DK" sz="3600" dirty="0"/>
              <a:t> as reference type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D062BE-2217-4CD3-AAE5-11C4444B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2776"/>
            <a:ext cx="9143999" cy="4525963"/>
          </a:xfrm>
        </p:spPr>
        <p:txBody>
          <a:bodyPr/>
          <a:lstStyle/>
          <a:p>
            <a:pPr marL="0" indent="0" algn="ctr">
              <a:buNone/>
            </a:pPr>
            <a:br>
              <a:rPr lang="da-DK" dirty="0"/>
            </a:br>
            <a:endParaRPr lang="da-DK" sz="1600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E5BEE35-2E79-4781-BBB8-38B581F0DABC}"/>
              </a:ext>
            </a:extLst>
          </p:cNvPr>
          <p:cNvSpPr/>
          <p:nvPr/>
        </p:nvSpPr>
        <p:spPr>
          <a:xfrm>
            <a:off x="467544" y="1412776"/>
            <a:ext cx="8496944" cy="4468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600" dirty="0" err="1"/>
              <a:t>Concatenation</a:t>
            </a:r>
            <a:r>
              <a:rPr lang="da-DK" sz="3600" dirty="0"/>
              <a:t> with +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600" dirty="0" err="1"/>
              <a:t>Use</a:t>
            </a:r>
            <a:r>
              <a:rPr lang="da-DK" sz="3600" dirty="0"/>
              <a:t> </a:t>
            </a:r>
            <a:r>
              <a:rPr lang="da-DK" sz="3600" dirty="0" err="1"/>
              <a:t>String.Format</a:t>
            </a:r>
            <a:endParaRPr lang="da-DK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600" dirty="0" err="1"/>
              <a:t>String</a:t>
            </a:r>
            <a:r>
              <a:rPr lang="da-DK" sz="3600" dirty="0"/>
              <a:t> 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600" dirty="0" err="1"/>
              <a:t>StringBuilder</a:t>
            </a:r>
            <a:r>
              <a:rPr lang="da-DK" sz="3600" dirty="0"/>
              <a:t> - </a:t>
            </a:r>
            <a:r>
              <a:rPr lang="da-DK" sz="3600" dirty="0" err="1"/>
              <a:t>when</a:t>
            </a:r>
            <a:r>
              <a:rPr lang="da-DK" sz="3600" dirty="0"/>
              <a:t> to </a:t>
            </a:r>
            <a:r>
              <a:rPr lang="da-DK" sz="3600" dirty="0" err="1"/>
              <a:t>use</a:t>
            </a:r>
            <a:r>
              <a:rPr lang="da-DK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600" dirty="0"/>
              <a:t>Reference type</a:t>
            </a:r>
          </a:p>
          <a:p>
            <a:endParaRPr lang="da-DK" sz="3600" dirty="0"/>
          </a:p>
          <a:p>
            <a:r>
              <a:rPr lang="da-DK" sz="1600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ABitSpecial</a:t>
            </a:r>
            <a:r>
              <a:rPr lang="da-DK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da-DK" sz="1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class</a:t>
            </a:r>
          </a:p>
          <a:p>
            <a:endParaRPr lang="da-DK" sz="3600" dirty="0"/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da-D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0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116632"/>
            <a:ext cx="9144000" cy="792088"/>
          </a:xfrm>
        </p:spPr>
        <p:txBody>
          <a:bodyPr/>
          <a:lstStyle/>
          <a:p>
            <a:pPr algn="ctr"/>
            <a:r>
              <a:rPr lang="da-DK" sz="3600" dirty="0" err="1"/>
              <a:t>Changing</a:t>
            </a:r>
            <a:r>
              <a:rPr lang="da-DK" sz="3600" dirty="0"/>
              <a:t> type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D062BE-2217-4CD3-AAE5-11C4444B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2776"/>
            <a:ext cx="9143999" cy="4525963"/>
          </a:xfrm>
        </p:spPr>
        <p:txBody>
          <a:bodyPr/>
          <a:lstStyle/>
          <a:p>
            <a:pPr marL="0" indent="0" algn="ctr">
              <a:buNone/>
            </a:pPr>
            <a:br>
              <a:rPr lang="da-DK" dirty="0"/>
            </a:br>
            <a:endParaRPr lang="da-DK" sz="1600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4B771C13-AA00-476D-A5A2-E1B504E50D36}"/>
              </a:ext>
            </a:extLst>
          </p:cNvPr>
          <p:cNvSpPr/>
          <p:nvPr/>
        </p:nvSpPr>
        <p:spPr>
          <a:xfrm>
            <a:off x="287523" y="1628800"/>
            <a:ext cx="8568952" cy="2437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</a:t>
            </a: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animals</a:t>
            </a: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dogs</a:t>
            </a: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cats</a:t>
            </a: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endParaRPr lang="da-DK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casting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operator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Nullable</a:t>
            </a: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types</a:t>
            </a:r>
            <a:endParaRPr lang="da-DK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51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116632"/>
            <a:ext cx="9144000" cy="792088"/>
          </a:xfrm>
        </p:spPr>
        <p:txBody>
          <a:bodyPr/>
          <a:lstStyle/>
          <a:p>
            <a:pPr algn="ctr"/>
            <a:r>
              <a:rPr lang="da-DK" sz="3600" dirty="0" err="1"/>
              <a:t>Syntactic</a:t>
            </a:r>
            <a:r>
              <a:rPr lang="da-DK" sz="3600" dirty="0"/>
              <a:t> </a:t>
            </a:r>
            <a:r>
              <a:rPr lang="da-DK" sz="3600" dirty="0" err="1"/>
              <a:t>sugar</a:t>
            </a:r>
            <a:endParaRPr lang="da-DK" sz="3600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D062BE-2217-4CD3-AAE5-11C4444B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2776"/>
            <a:ext cx="9143999" cy="4525963"/>
          </a:xfrm>
        </p:spPr>
        <p:txBody>
          <a:bodyPr/>
          <a:lstStyle/>
          <a:p>
            <a:pPr marL="0" indent="0" algn="ctr">
              <a:buNone/>
            </a:pPr>
            <a:br>
              <a:rPr lang="da-DK" dirty="0"/>
            </a:br>
            <a:endParaRPr lang="da-DK" sz="1600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79A038E9-1FA3-4238-A452-B049D4BD85F6}"/>
              </a:ext>
            </a:extLst>
          </p:cNvPr>
          <p:cNvSpPr/>
          <p:nvPr/>
        </p:nvSpPr>
        <p:spPr>
          <a:xfrm>
            <a:off x="395536" y="1445940"/>
            <a:ext cx="7560840" cy="2437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 </a:t>
            </a: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Initializers</a:t>
            </a:r>
            <a:endParaRPr lang="da-DK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Expression-</a:t>
            </a: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bodied</a:t>
            </a: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endParaRPr lang="da-DK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Ternary</a:t>
            </a: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</a:t>
            </a: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operator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Coalescing</a:t>
            </a:r>
            <a:r>
              <a:rPr lang="da-DK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Operator</a:t>
            </a:r>
            <a:endParaRPr lang="da-DK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048985"/>
      </p:ext>
    </p:extLst>
  </p:cSld>
  <p:clrMapOvr>
    <a:masterClrMapping/>
  </p:clrMapOvr>
</p:sld>
</file>

<file path=ppt/theme/theme1.xml><?xml version="1.0" encoding="utf-8"?>
<a:theme xmlns:a="http://schemas.openxmlformats.org/drawingml/2006/main" name="UCNT&amp;BMaster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119</Words>
  <Application>Microsoft Office PowerPoint</Application>
  <PresentationFormat>Skærmshow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Lucida Grande</vt:lpstr>
      <vt:lpstr>Times New Roman</vt:lpstr>
      <vt:lpstr>UCNT&amp;BMaster</vt:lpstr>
      <vt:lpstr> Some advanced stuff ABitSpecial NullEtc   </vt:lpstr>
      <vt:lpstr>Emner</vt:lpstr>
      <vt:lpstr>Properties in many ways</vt:lpstr>
      <vt:lpstr>String formatting and string as reference type</vt:lpstr>
      <vt:lpstr>Changing type</vt:lpstr>
      <vt:lpstr>Syntactic sugar</vt:lpstr>
    </vt:vector>
  </TitlesOfParts>
  <Company>University College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[Name]</dc:title>
  <dc:creator>Henrik Munk Hvarregaard</dc:creator>
  <cp:lastModifiedBy>Lars Landberg Toftegaard</cp:lastModifiedBy>
  <cp:revision>66</cp:revision>
  <cp:lastPrinted>2016-05-04T12:47:20Z</cp:lastPrinted>
  <dcterms:created xsi:type="dcterms:W3CDTF">2015-08-31T08:12:29Z</dcterms:created>
  <dcterms:modified xsi:type="dcterms:W3CDTF">2018-09-11T21:33:31Z</dcterms:modified>
</cp:coreProperties>
</file>